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45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DAD2D-9249-4D13-A01C-D62A057B0C2C}" type="datetimeFigureOut">
              <a:rPr lang="zh-CN" altLang="en-US" smtClean="0"/>
              <a:t>2019/6/2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07DE-0307-4012-A46D-86C6B033C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280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DAD2D-9249-4D13-A01C-D62A057B0C2C}" type="datetimeFigureOut">
              <a:rPr lang="zh-CN" altLang="en-US" smtClean="0"/>
              <a:t>2019/6/2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07DE-0307-4012-A46D-86C6B033C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106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DAD2D-9249-4D13-A01C-D62A057B0C2C}" type="datetimeFigureOut">
              <a:rPr lang="zh-CN" altLang="en-US" smtClean="0"/>
              <a:t>2019/6/2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07DE-0307-4012-A46D-86C6B033C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11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DAD2D-9249-4D13-A01C-D62A057B0C2C}" type="datetimeFigureOut">
              <a:rPr lang="zh-CN" altLang="en-US" smtClean="0"/>
              <a:t>2019/6/2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07DE-0307-4012-A46D-86C6B033C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802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DAD2D-9249-4D13-A01C-D62A057B0C2C}" type="datetimeFigureOut">
              <a:rPr lang="zh-CN" altLang="en-US" smtClean="0"/>
              <a:t>2019/6/2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07DE-0307-4012-A46D-86C6B033C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779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DAD2D-9249-4D13-A01C-D62A057B0C2C}" type="datetimeFigureOut">
              <a:rPr lang="zh-CN" altLang="en-US" smtClean="0"/>
              <a:t>2019/6/2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07DE-0307-4012-A46D-86C6B033C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33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DAD2D-9249-4D13-A01C-D62A057B0C2C}" type="datetimeFigureOut">
              <a:rPr lang="zh-CN" altLang="en-US" smtClean="0"/>
              <a:t>2019/6/2 Sunday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07DE-0307-4012-A46D-86C6B033C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474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DAD2D-9249-4D13-A01C-D62A057B0C2C}" type="datetimeFigureOut">
              <a:rPr lang="zh-CN" altLang="en-US" smtClean="0"/>
              <a:t>2019/6/2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07DE-0307-4012-A46D-86C6B033C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194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DAD2D-9249-4D13-A01C-D62A057B0C2C}" type="datetimeFigureOut">
              <a:rPr lang="zh-CN" altLang="en-US" smtClean="0"/>
              <a:t>2019/6/2 Sunday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07DE-0307-4012-A46D-86C6B033C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817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DAD2D-9249-4D13-A01C-D62A057B0C2C}" type="datetimeFigureOut">
              <a:rPr lang="zh-CN" altLang="en-US" smtClean="0"/>
              <a:t>2019/6/2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07DE-0307-4012-A46D-86C6B033C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679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DAD2D-9249-4D13-A01C-D62A057B0C2C}" type="datetimeFigureOut">
              <a:rPr lang="zh-CN" altLang="en-US" smtClean="0"/>
              <a:t>2019/6/2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07DE-0307-4012-A46D-86C6B033C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899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DAD2D-9249-4D13-A01C-D62A057B0C2C}" type="datetimeFigureOut">
              <a:rPr lang="zh-CN" altLang="en-US" smtClean="0"/>
              <a:t>2019/6/2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E07DE-0307-4012-A46D-86C6B033C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889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16633"/>
            <a:ext cx="7772400" cy="720079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Linux0.11</a:t>
            </a:r>
            <a:r>
              <a:rPr lang="zh-CN" altLang="en-US" dirty="0" smtClean="0"/>
              <a:t>内核</a:t>
            </a:r>
            <a:r>
              <a:rPr lang="en-US" altLang="zh-CN" dirty="0" smtClean="0"/>
              <a:t>--</a:t>
            </a:r>
            <a:r>
              <a:rPr lang="zh-CN" altLang="en-US" dirty="0" smtClean="0"/>
              <a:t>中断处理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412776"/>
            <a:ext cx="820891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zh-CN" b="1" dirty="0" smtClean="0"/>
              <a:t>1.</a:t>
            </a:r>
            <a:r>
              <a:rPr lang="zh-CN" altLang="en-US" b="1" dirty="0" smtClean="0"/>
              <a:t>什么</a:t>
            </a:r>
            <a:r>
              <a:rPr lang="zh-CN" altLang="en-US" b="1" dirty="0"/>
              <a:t>是中断</a:t>
            </a:r>
          </a:p>
          <a:p>
            <a:pPr latinLnBrk="1"/>
            <a:endParaRPr lang="en-US" altLang="zh-CN" b="1" dirty="0" smtClean="0"/>
          </a:p>
          <a:p>
            <a:pPr latinLnBrk="1"/>
            <a:endParaRPr lang="en-US" altLang="zh-CN" b="1" dirty="0"/>
          </a:p>
          <a:p>
            <a:pPr latinLnBrk="1"/>
            <a:r>
              <a:rPr lang="en-US" altLang="zh-CN" b="1" dirty="0" smtClean="0"/>
              <a:t>2.</a:t>
            </a:r>
            <a:r>
              <a:rPr lang="zh-CN" altLang="en-US" b="1" dirty="0" smtClean="0"/>
              <a:t>中断类型</a:t>
            </a:r>
            <a:endParaRPr lang="zh-CN" altLang="en-US" b="1" dirty="0"/>
          </a:p>
          <a:p>
            <a:pPr latinLnBrk="1"/>
            <a:endParaRPr lang="en-US" altLang="zh-CN" b="1" dirty="0" smtClean="0"/>
          </a:p>
          <a:p>
            <a:pPr latinLnBrk="1"/>
            <a:endParaRPr lang="en-US" altLang="zh-CN" b="1" dirty="0"/>
          </a:p>
          <a:p>
            <a:pPr latinLnBrk="1"/>
            <a:r>
              <a:rPr lang="en-US" altLang="zh-CN" b="1" dirty="0" smtClean="0"/>
              <a:t>3.</a:t>
            </a:r>
            <a:r>
              <a:rPr lang="zh-CN" altLang="en-US" b="1" dirty="0" smtClean="0"/>
              <a:t>中断</a:t>
            </a:r>
            <a:r>
              <a:rPr lang="zh-CN" altLang="en-US" b="1" dirty="0"/>
              <a:t>相关函数</a:t>
            </a:r>
          </a:p>
          <a:p>
            <a:pPr latinLnBrk="1"/>
            <a:endParaRPr lang="en-US" altLang="zh-CN" b="1" dirty="0" smtClean="0"/>
          </a:p>
          <a:p>
            <a:pPr latinLnBrk="1"/>
            <a:endParaRPr lang="en-US" altLang="zh-CN" b="1" dirty="0"/>
          </a:p>
          <a:p>
            <a:pPr latinLnBrk="1"/>
            <a:r>
              <a:rPr lang="en-US" altLang="zh-CN" b="1" dirty="0" smtClean="0"/>
              <a:t>4.</a:t>
            </a:r>
            <a:r>
              <a:rPr lang="zh-CN" altLang="en-US" b="1" dirty="0" smtClean="0"/>
              <a:t>中断处理</a:t>
            </a:r>
            <a:r>
              <a:rPr lang="zh-CN" altLang="en-US" b="1" dirty="0"/>
              <a:t>机制</a:t>
            </a:r>
          </a:p>
          <a:p>
            <a:pPr latinLnBrk="1"/>
            <a:endParaRPr lang="en-US" altLang="zh-CN" b="1" dirty="0" smtClean="0"/>
          </a:p>
          <a:p>
            <a:pPr latinLnBrk="1"/>
            <a:endParaRPr lang="en-US" altLang="zh-CN" b="1" dirty="0"/>
          </a:p>
          <a:p>
            <a:pPr latinLnBrk="1"/>
            <a:r>
              <a:rPr lang="en-US" altLang="zh-CN" b="1" dirty="0" smtClean="0"/>
              <a:t>5.</a:t>
            </a:r>
            <a:r>
              <a:rPr lang="zh-CN" altLang="en-US" b="1" dirty="0" smtClean="0"/>
              <a:t>中断</a:t>
            </a:r>
            <a:r>
              <a:rPr lang="zh-CN" altLang="en-US" b="1" dirty="0"/>
              <a:t>控制方法</a:t>
            </a:r>
          </a:p>
          <a:p>
            <a:pPr latinLnBrk="1"/>
            <a:endParaRPr lang="en-US" altLang="zh-CN" b="1" dirty="0" smtClean="0"/>
          </a:p>
          <a:p>
            <a:pPr latinLnBrk="1"/>
            <a:endParaRPr lang="en-US" altLang="zh-CN" b="1" dirty="0"/>
          </a:p>
          <a:p>
            <a:pPr latinLnBrk="1"/>
            <a:r>
              <a:rPr lang="en-US" altLang="zh-CN" b="1" dirty="0" smtClean="0"/>
              <a:t>6.</a:t>
            </a:r>
            <a:r>
              <a:rPr lang="zh-CN" altLang="en-US" b="1" dirty="0" smtClean="0"/>
              <a:t>总结</a:t>
            </a:r>
            <a:endParaRPr lang="zh-CN" altLang="en-US" b="1" dirty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33152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772816"/>
            <a:ext cx="8064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中断处理对处理时间的要求很高，如果一个中断要花费较长时间，那么中断处理一般分为</a:t>
            </a:r>
            <a:r>
              <a:rPr lang="en-US" altLang="zh-CN" dirty="0"/>
              <a:t>2</a:t>
            </a:r>
            <a:r>
              <a:rPr lang="zh-CN" altLang="en-US" dirty="0"/>
              <a:t>部分。</a:t>
            </a:r>
          </a:p>
          <a:p>
            <a:r>
              <a:rPr lang="zh-CN" altLang="en-US" dirty="0"/>
              <a:t>上半部只做一些必要的工作后，立即通知硬件继续自己的工作。</a:t>
            </a:r>
          </a:p>
          <a:p>
            <a:r>
              <a:rPr lang="zh-CN" altLang="en-US" dirty="0"/>
              <a:t>中断处理中耗时的部分，也就是下半部的工作，</a:t>
            </a:r>
            <a:r>
              <a:rPr lang="en-US" altLang="zh-CN" dirty="0"/>
              <a:t>CPU</a:t>
            </a:r>
            <a:r>
              <a:rPr lang="zh-CN" altLang="en-US" dirty="0"/>
              <a:t>会在适当的时候去完成。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28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什么是中断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628800"/>
            <a:ext cx="86409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为了提高</a:t>
            </a:r>
            <a:r>
              <a:rPr lang="en-US" altLang="zh-CN" dirty="0"/>
              <a:t>CPU</a:t>
            </a:r>
            <a:r>
              <a:rPr lang="zh-CN" altLang="en-US" dirty="0"/>
              <a:t>和外围硬件</a:t>
            </a:r>
            <a:r>
              <a:rPr lang="en-US" altLang="zh-CN" dirty="0"/>
              <a:t>(</a:t>
            </a:r>
            <a:r>
              <a:rPr lang="zh-CN" altLang="en-US" dirty="0"/>
              <a:t>硬盘，键盘，鼠标等等</a:t>
            </a:r>
            <a:r>
              <a:rPr lang="en-US" altLang="zh-CN" dirty="0"/>
              <a:t>)</a:t>
            </a:r>
            <a:r>
              <a:rPr lang="zh-CN" altLang="en-US" dirty="0"/>
              <a:t>之间协同工作的性能，引入了中断的机制。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没有</a:t>
            </a:r>
            <a:r>
              <a:rPr lang="zh-CN" altLang="en-US" dirty="0"/>
              <a:t>中断的话，</a:t>
            </a:r>
            <a:r>
              <a:rPr lang="en-US" altLang="zh-CN" dirty="0"/>
              <a:t>CPU</a:t>
            </a:r>
            <a:r>
              <a:rPr lang="zh-CN" altLang="en-US" dirty="0"/>
              <a:t>和外围设备之间协同工作可能只有轮询这个方法：</a:t>
            </a:r>
            <a:r>
              <a:rPr lang="en-US" altLang="zh-CN" dirty="0"/>
              <a:t>CPU</a:t>
            </a:r>
            <a:r>
              <a:rPr lang="zh-CN" altLang="en-US" dirty="0"/>
              <a:t>定期检查硬件状态，需要处理时就处理，否则就跳过。</a:t>
            </a:r>
          </a:p>
          <a:p>
            <a:r>
              <a:rPr lang="zh-CN" altLang="en-US" dirty="0"/>
              <a:t>当硬件忙碌的时候，</a:t>
            </a:r>
            <a:r>
              <a:rPr lang="en-US" altLang="zh-CN" dirty="0"/>
              <a:t>CPU</a:t>
            </a:r>
            <a:r>
              <a:rPr lang="zh-CN" altLang="en-US" dirty="0"/>
              <a:t>很可能会做许多无用功（每次轮询都是跳过不处理）。</a:t>
            </a:r>
          </a:p>
          <a:p>
            <a:r>
              <a:rPr lang="zh-CN" altLang="en-US" dirty="0"/>
              <a:t> 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中断机制</a:t>
            </a:r>
            <a:r>
              <a:rPr lang="zh-CN" altLang="en-US" dirty="0"/>
              <a:t>是硬件在需要的时候向</a:t>
            </a:r>
            <a:r>
              <a:rPr lang="en-US" altLang="zh-CN" dirty="0"/>
              <a:t>CPU</a:t>
            </a:r>
            <a:r>
              <a:rPr lang="zh-CN" altLang="en-US" dirty="0"/>
              <a:t>发出信号，</a:t>
            </a:r>
            <a:r>
              <a:rPr lang="en-US" altLang="zh-CN" dirty="0"/>
              <a:t>CPU</a:t>
            </a:r>
            <a:r>
              <a:rPr lang="zh-CN" altLang="en-US" dirty="0"/>
              <a:t>暂时停止正在进行的工作，来处理硬件请求的一种机制。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2701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中断类型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124744"/>
            <a:ext cx="885698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中断一般分为异步中断</a:t>
            </a:r>
            <a:r>
              <a:rPr lang="en-US" altLang="zh-CN" dirty="0"/>
              <a:t>(</a:t>
            </a:r>
            <a:r>
              <a:rPr lang="zh-CN" altLang="en-US" dirty="0"/>
              <a:t>一般由硬件引起</a:t>
            </a:r>
            <a:r>
              <a:rPr lang="en-US" altLang="zh-CN" dirty="0"/>
              <a:t>)</a:t>
            </a:r>
            <a:r>
              <a:rPr lang="zh-CN" altLang="en-US" dirty="0"/>
              <a:t>和同步中断</a:t>
            </a:r>
            <a:r>
              <a:rPr lang="en-US" altLang="zh-CN" dirty="0"/>
              <a:t>(</a:t>
            </a:r>
            <a:r>
              <a:rPr lang="zh-CN" altLang="en-US" dirty="0"/>
              <a:t>一般由处理器本身引起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异步</a:t>
            </a:r>
            <a:r>
              <a:rPr lang="zh-CN" altLang="en-US" dirty="0">
                <a:solidFill>
                  <a:srgbClr val="FF0000"/>
                </a:solidFill>
              </a:rPr>
              <a:t>中断</a:t>
            </a:r>
            <a:r>
              <a:rPr lang="zh-CN" altLang="en-US" dirty="0"/>
              <a:t>：</a:t>
            </a:r>
            <a:r>
              <a:rPr lang="en-US" altLang="zh-CN" dirty="0"/>
              <a:t>CPU</a:t>
            </a:r>
            <a:r>
              <a:rPr lang="zh-CN" altLang="en-US" dirty="0"/>
              <a:t>处理中断的时间过长，所以先将硬件复位，使硬件可以继续自己的工作，然后在适当时候处理中断请求中耗时的部分。</a:t>
            </a:r>
          </a:p>
          <a:p>
            <a:r>
              <a:rPr lang="zh-CN" altLang="en-US" dirty="0"/>
              <a:t>举个例子：网卡的工作</a:t>
            </a:r>
            <a:r>
              <a:rPr lang="zh-CN" altLang="en-US" dirty="0" smtClean="0"/>
              <a:t>原理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网卡</a:t>
            </a:r>
            <a:r>
              <a:rPr lang="zh-CN" altLang="en-US" dirty="0"/>
              <a:t>收到数据包后，向</a:t>
            </a:r>
            <a:r>
              <a:rPr lang="en-US" altLang="zh-CN" dirty="0"/>
              <a:t>CPU</a:t>
            </a:r>
            <a:r>
              <a:rPr lang="zh-CN" altLang="en-US" dirty="0"/>
              <a:t>发出中断信号，请求处理接收到的数据包</a:t>
            </a:r>
          </a:p>
          <a:p>
            <a:r>
              <a:rPr lang="en-US" altLang="zh-CN" dirty="0" smtClean="0"/>
              <a:t>2.CPU</a:t>
            </a:r>
            <a:r>
              <a:rPr lang="zh-CN" altLang="en-US" dirty="0"/>
              <a:t>将收到的数据包拷贝到内存后，即通知网卡继续工作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至于</a:t>
            </a:r>
            <a:r>
              <a:rPr lang="zh-CN" altLang="en-US" dirty="0"/>
              <a:t>数据包拷贝至内存后的处理会在适当的时候进行</a:t>
            </a:r>
          </a:p>
          <a:p>
            <a:r>
              <a:rPr lang="zh-CN" altLang="en-US" dirty="0"/>
              <a:t> </a:t>
            </a:r>
          </a:p>
          <a:p>
            <a:r>
              <a:rPr lang="zh-CN" altLang="en-US" dirty="0"/>
              <a:t>这样做避免了处理数据包时间过长导致网卡接收数据包速度变慢。</a:t>
            </a:r>
          </a:p>
          <a:p>
            <a:r>
              <a:rPr lang="zh-CN" altLang="en-US" dirty="0"/>
              <a:t> 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同步中断</a:t>
            </a:r>
            <a:r>
              <a:rPr lang="zh-CN" altLang="en-US" dirty="0"/>
              <a:t>：</a:t>
            </a:r>
            <a:r>
              <a:rPr lang="en-US" altLang="zh-CN" dirty="0"/>
              <a:t>CPU</a:t>
            </a:r>
            <a:r>
              <a:rPr lang="zh-CN" altLang="en-US" dirty="0"/>
              <a:t>处理完中断请求的所有工作后才反馈硬件</a:t>
            </a:r>
          </a:p>
          <a:p>
            <a:r>
              <a:rPr lang="zh-CN" altLang="en-US" dirty="0"/>
              <a:t>举个例子：系统异常处理</a:t>
            </a:r>
            <a:r>
              <a:rPr lang="en-US" altLang="zh-CN" dirty="0"/>
              <a:t>(</a:t>
            </a:r>
            <a:r>
              <a:rPr lang="zh-CN" altLang="en-US" dirty="0"/>
              <a:t>比如运算中的除</a:t>
            </a:r>
            <a:r>
              <a:rPr lang="en-US" altLang="zh-CN" dirty="0"/>
              <a:t>0</a:t>
            </a:r>
            <a:r>
              <a:rPr lang="zh-CN" altLang="en-US" dirty="0"/>
              <a:t>操作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应用程序</a:t>
            </a:r>
            <a:r>
              <a:rPr lang="zh-CN" altLang="en-US" dirty="0"/>
              <a:t>出现异常后，需要内核来处理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内核</a:t>
            </a:r>
            <a:r>
              <a:rPr lang="zh-CN" altLang="en-US" dirty="0"/>
              <a:t>调用相应的异常处理函数来处理异常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处理</a:t>
            </a:r>
            <a:r>
              <a:rPr lang="zh-CN" altLang="en-US" dirty="0"/>
              <a:t>完后终了应用程序或者给出</a:t>
            </a:r>
            <a:r>
              <a:rPr lang="en-US" altLang="zh-CN" dirty="0"/>
              <a:t>message</a:t>
            </a:r>
          </a:p>
          <a:p>
            <a:r>
              <a:rPr lang="en-US" altLang="zh-CN" dirty="0"/>
              <a:t> </a:t>
            </a:r>
          </a:p>
          <a:p>
            <a:r>
              <a:rPr lang="zh-CN" altLang="en-US" dirty="0"/>
              <a:t>同步中断应该处理能很快完成的一种中断。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930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中断相关函数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412776"/>
            <a:ext cx="87849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实现一个中断，主要需要知道</a:t>
            </a:r>
            <a:r>
              <a:rPr lang="en-US" altLang="zh-CN" dirty="0"/>
              <a:t>3</a:t>
            </a:r>
            <a:r>
              <a:rPr lang="zh-CN" altLang="en-US" dirty="0"/>
              <a:t>个函数：</a:t>
            </a:r>
          </a:p>
          <a:p>
            <a:pPr latinLnBrk="1"/>
            <a:endParaRPr lang="en-US" altLang="zh-CN" dirty="0" smtClean="0"/>
          </a:p>
          <a:p>
            <a:pPr latinLnBrk="1"/>
            <a:endParaRPr lang="en-US" altLang="zh-CN" dirty="0"/>
          </a:p>
          <a:p>
            <a:pPr latinLnBrk="1"/>
            <a:r>
              <a:rPr lang="en-US" altLang="zh-CN" dirty="0" smtClean="0"/>
              <a:t>1.</a:t>
            </a:r>
            <a:r>
              <a:rPr lang="zh-CN" altLang="en-US" dirty="0" smtClean="0"/>
              <a:t>注册</a:t>
            </a:r>
            <a:r>
              <a:rPr lang="zh-CN" altLang="en-US" dirty="0"/>
              <a:t>中断的函数</a:t>
            </a:r>
          </a:p>
          <a:p>
            <a:pPr latinLnBrk="1"/>
            <a:endParaRPr lang="en-US" altLang="zh-CN" dirty="0"/>
          </a:p>
          <a:p>
            <a:pPr latinLnBrk="1"/>
            <a:endParaRPr lang="en-US" altLang="zh-CN" dirty="0" smtClean="0"/>
          </a:p>
          <a:p>
            <a:pPr latinLnBrk="1"/>
            <a:r>
              <a:rPr lang="en-US" altLang="zh-CN" dirty="0" smtClean="0"/>
              <a:t>2.</a:t>
            </a:r>
            <a:r>
              <a:rPr lang="zh-CN" altLang="en-US" dirty="0" smtClean="0"/>
              <a:t>释放</a:t>
            </a:r>
            <a:r>
              <a:rPr lang="zh-CN" altLang="en-US" dirty="0"/>
              <a:t>中断的函数</a:t>
            </a:r>
          </a:p>
          <a:p>
            <a:pPr latinLnBrk="1"/>
            <a:endParaRPr lang="en-US" altLang="zh-CN" dirty="0" smtClean="0"/>
          </a:p>
          <a:p>
            <a:pPr latinLnBrk="1"/>
            <a:endParaRPr lang="en-US" altLang="zh-CN" dirty="0"/>
          </a:p>
          <a:p>
            <a:pPr latinLnBrk="1"/>
            <a:r>
              <a:rPr lang="en-US" altLang="zh-CN" dirty="0" smtClean="0"/>
              <a:t>3.</a:t>
            </a:r>
            <a:r>
              <a:rPr lang="zh-CN" altLang="en-US" dirty="0" smtClean="0"/>
              <a:t>中断处理</a:t>
            </a:r>
            <a:r>
              <a:rPr lang="zh-CN" altLang="en-US" dirty="0"/>
              <a:t>程序的声明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461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注册中断的函数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99147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位置：</a:t>
            </a:r>
            <a:r>
              <a:rPr lang="en-US" altLang="zh-CN" dirty="0"/>
              <a:t>&lt;</a:t>
            </a:r>
            <a:r>
              <a:rPr lang="en-US" altLang="zh-CN" dirty="0" err="1"/>
              <a:t>linux</a:t>
            </a:r>
            <a:r>
              <a:rPr lang="en-US" altLang="zh-CN" dirty="0"/>
              <a:t>/</a:t>
            </a:r>
            <a:r>
              <a:rPr lang="en-US" altLang="zh-CN" dirty="0" err="1"/>
              <a:t>interrupt.h</a:t>
            </a:r>
            <a:r>
              <a:rPr lang="en-US" altLang="zh-CN" dirty="0"/>
              <a:t>&gt;  include/</a:t>
            </a:r>
            <a:r>
              <a:rPr lang="en-US" altLang="zh-CN" dirty="0" err="1"/>
              <a:t>linux</a:t>
            </a:r>
            <a:r>
              <a:rPr lang="en-US" altLang="zh-CN" dirty="0"/>
              <a:t>/</a:t>
            </a:r>
            <a:r>
              <a:rPr lang="en-US" altLang="zh-CN" dirty="0" err="1"/>
              <a:t>interrupt.h</a:t>
            </a:r>
            <a:endParaRPr lang="zh-CN" altLang="en-US" dirty="0"/>
          </a:p>
        </p:txBody>
      </p:sp>
      <p:pic>
        <p:nvPicPr>
          <p:cNvPr id="1026" name="Picture 2" descr="C:\Users\Administrator\Desktop\)ZS)(4QY0A}A]X[CF0%NG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39" y="2132856"/>
            <a:ext cx="8726041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074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释放中断的函数</a:t>
            </a:r>
            <a:endParaRPr lang="zh-CN" altLang="en-US" dirty="0"/>
          </a:p>
        </p:txBody>
      </p:sp>
      <p:pic>
        <p:nvPicPr>
          <p:cNvPr id="2050" name="Picture 2" descr="C:\Users\Administrator\Desktop\`Q[OC$I8U[ATRXO2ZP%)1{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00808"/>
            <a:ext cx="5832648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7544" y="3212976"/>
            <a:ext cx="81369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如果不是共享中断线，则直接删除</a:t>
            </a:r>
            <a:r>
              <a:rPr lang="en-US" altLang="zh-CN" dirty="0" err="1"/>
              <a:t>irq</a:t>
            </a:r>
            <a:r>
              <a:rPr lang="zh-CN" altLang="en-US" dirty="0"/>
              <a:t>对应的中断线。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zh-CN" altLang="en-US" dirty="0"/>
              <a:t>是共享中断线，则判断此中断处理程序是否中断线上的最后一个中断处理</a:t>
            </a:r>
            <a:r>
              <a:rPr lang="zh-CN" altLang="en-US" dirty="0" smtClean="0"/>
              <a:t>程序</a:t>
            </a:r>
            <a:r>
              <a:rPr lang="en-US" altLang="zh-CN" dirty="0" smtClean="0"/>
              <a:t>:</a:t>
            </a:r>
            <a:endParaRPr lang="zh-CN" altLang="en-US" dirty="0"/>
          </a:p>
          <a:p>
            <a:r>
              <a:rPr lang="zh-CN" altLang="en-US" dirty="0"/>
              <a:t>    是最后一个中断处理程序 </a:t>
            </a:r>
            <a:r>
              <a:rPr lang="en-US" altLang="zh-CN" dirty="0"/>
              <a:t>-&gt; </a:t>
            </a:r>
            <a:r>
              <a:rPr lang="zh-CN" altLang="en-US" dirty="0"/>
              <a:t>删除中断线和中断处理程序</a:t>
            </a:r>
          </a:p>
          <a:p>
            <a:r>
              <a:rPr lang="zh-CN" altLang="en-US" dirty="0"/>
              <a:t>    不是最后一个中断处理程序 </a:t>
            </a:r>
            <a:r>
              <a:rPr lang="en-US" altLang="zh-CN" dirty="0"/>
              <a:t>-&gt; </a:t>
            </a:r>
            <a:r>
              <a:rPr lang="zh-CN" altLang="en-US" dirty="0"/>
              <a:t>删除中断处理程序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7261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 </a:t>
            </a:r>
            <a:r>
              <a:rPr lang="zh-CN" altLang="en-US" dirty="0"/>
              <a:t>中断处理程序的</a:t>
            </a:r>
            <a:r>
              <a:rPr lang="zh-CN" altLang="en-US" dirty="0" smtClean="0"/>
              <a:t>声明</a:t>
            </a:r>
            <a:endParaRPr lang="zh-CN" altLang="en-US" dirty="0"/>
          </a:p>
        </p:txBody>
      </p:sp>
      <p:pic>
        <p:nvPicPr>
          <p:cNvPr id="3074" name="Picture 2" descr="C:\Users\Administrator\Desktop\L`3`AJ5`64NMAVF8Y9YSW{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28" y="2708920"/>
            <a:ext cx="7344816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180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中断处理机制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196752"/>
            <a:ext cx="8640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中断处理的过程主要涉及</a:t>
            </a:r>
            <a:r>
              <a:rPr lang="en-US" altLang="zh-CN" dirty="0"/>
              <a:t>3</a:t>
            </a:r>
            <a:r>
              <a:rPr lang="zh-CN" altLang="en-US" dirty="0"/>
              <a:t>函数：</a:t>
            </a:r>
          </a:p>
          <a:p>
            <a:pPr latinLnBrk="1"/>
            <a:r>
              <a:rPr lang="en-US" altLang="zh-CN" dirty="0" err="1"/>
              <a:t>do_IRQ</a:t>
            </a:r>
            <a:r>
              <a:rPr lang="en-US" altLang="zh-CN" dirty="0"/>
              <a:t> </a:t>
            </a:r>
            <a:r>
              <a:rPr lang="zh-CN" altLang="en-US" dirty="0"/>
              <a:t>与体系结构有关，对所接收的中断进行应答</a:t>
            </a:r>
          </a:p>
          <a:p>
            <a:pPr latinLnBrk="1"/>
            <a:r>
              <a:rPr lang="en-US" altLang="zh-CN" dirty="0" err="1"/>
              <a:t>handle_IRQ_event</a:t>
            </a:r>
            <a:r>
              <a:rPr lang="en-US" altLang="zh-CN" dirty="0"/>
              <a:t> </a:t>
            </a:r>
            <a:r>
              <a:rPr lang="zh-CN" altLang="en-US" dirty="0"/>
              <a:t>调用中断线上所有中断处理</a:t>
            </a:r>
          </a:p>
          <a:p>
            <a:pPr latinLnBrk="1"/>
            <a:r>
              <a:rPr lang="en-US" altLang="zh-CN" dirty="0" err="1"/>
              <a:t>ret_from_intr</a:t>
            </a:r>
            <a:r>
              <a:rPr lang="en-US" altLang="zh-CN" dirty="0"/>
              <a:t> </a:t>
            </a:r>
            <a:r>
              <a:rPr lang="zh-CN" altLang="en-US" dirty="0"/>
              <a:t>恢复寄存器，将内核恢复到中断前的</a:t>
            </a:r>
            <a:r>
              <a:rPr lang="zh-CN" altLang="en-US" dirty="0" smtClean="0"/>
              <a:t>状态</a:t>
            </a:r>
            <a:endParaRPr lang="en-US" altLang="zh-CN" dirty="0" smtClean="0"/>
          </a:p>
          <a:p>
            <a:pPr latinLnBrk="1"/>
            <a:endParaRPr lang="en-US" altLang="zh-CN" dirty="0"/>
          </a:p>
          <a:p>
            <a:pPr latinLnBrk="1"/>
            <a:r>
              <a:rPr lang="zh-CN" altLang="en-US" dirty="0"/>
              <a:t>处理流程可以参见书中的图，如下：</a:t>
            </a:r>
          </a:p>
        </p:txBody>
      </p:sp>
      <p:pic>
        <p:nvPicPr>
          <p:cNvPr id="4098" name="Picture 2" descr="C:\Users\Administrator\Desktop\19113723-bcb7a40a0dbb4eb784b74b44e413c9a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94" y="3140968"/>
            <a:ext cx="8614186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402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5984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中断控制方法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4684" y="90872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常用的中断控制方法见下表：</a:t>
            </a:r>
            <a:endParaRPr lang="zh-CN" altLang="en-US" dirty="0"/>
          </a:p>
        </p:txBody>
      </p:sp>
      <p:pic>
        <p:nvPicPr>
          <p:cNvPr id="5122" name="Picture 2" descr="C:\Users\Administrator\Desktop\L)VW6EF%19RS@@8B2GPQ7Q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5"/>
            <a:ext cx="8136904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253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445</Words>
  <Application>Microsoft Office PowerPoint</Application>
  <PresentationFormat>全屏显示(4:3)</PresentationFormat>
  <Paragraphs>78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主题​​</vt:lpstr>
      <vt:lpstr>Linux0.11内核--中断处理</vt:lpstr>
      <vt:lpstr>什么是中断</vt:lpstr>
      <vt:lpstr>中断类型</vt:lpstr>
      <vt:lpstr>中断相关函数</vt:lpstr>
      <vt:lpstr>注册中断的函数</vt:lpstr>
      <vt:lpstr>释放中断的函数</vt:lpstr>
      <vt:lpstr> 中断处理程序的声明</vt:lpstr>
      <vt:lpstr>中断处理机制</vt:lpstr>
      <vt:lpstr>中断控制方法</vt:lpstr>
      <vt:lpstr>总结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xbany</dc:creator>
  <cp:lastModifiedBy>xbany</cp:lastModifiedBy>
  <cp:revision>10</cp:revision>
  <dcterms:created xsi:type="dcterms:W3CDTF">2019-06-02T05:48:43Z</dcterms:created>
  <dcterms:modified xsi:type="dcterms:W3CDTF">2019-06-02T06:17:24Z</dcterms:modified>
</cp:coreProperties>
</file>