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45"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354704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396725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1972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4918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219393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168510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217850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49438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127899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158714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E6C09F-36BC-4542-876B-2F580C669EE7}" type="datetimeFigureOut">
              <a:rPr lang="zh-CN" altLang="en-US" smtClean="0"/>
              <a:t>2019/6/2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272064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6C09F-36BC-4542-876B-2F580C669EE7}" type="datetimeFigureOut">
              <a:rPr lang="zh-CN" altLang="en-US" smtClean="0"/>
              <a:t>2019/6/2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519B2-07E4-4985-A3CC-519DFC414922}" type="slidenum">
              <a:rPr lang="zh-CN" altLang="en-US" smtClean="0"/>
              <a:t>‹#›</a:t>
            </a:fld>
            <a:endParaRPr lang="zh-CN" altLang="en-US"/>
          </a:p>
        </p:txBody>
      </p:sp>
    </p:spTree>
    <p:extLst>
      <p:ext uri="{BB962C8B-B14F-4D97-AF65-F5344CB8AC3E}">
        <p14:creationId xmlns:p14="http://schemas.microsoft.com/office/powerpoint/2010/main" val="201729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88640"/>
            <a:ext cx="7772400" cy="720080"/>
          </a:xfrm>
        </p:spPr>
        <p:txBody>
          <a:bodyPr>
            <a:normAutofit fontScale="90000"/>
          </a:bodyPr>
          <a:lstStyle/>
          <a:p>
            <a:r>
              <a:rPr lang="zh-CN" altLang="en-US" dirty="0" smtClean="0"/>
              <a:t>中断门</a:t>
            </a:r>
            <a:endParaRPr lang="zh-CN" altLang="en-US" dirty="0"/>
          </a:p>
        </p:txBody>
      </p:sp>
      <p:sp>
        <p:nvSpPr>
          <p:cNvPr id="4" name="TextBox 3"/>
          <p:cNvSpPr txBox="1"/>
          <p:nvPr/>
        </p:nvSpPr>
        <p:spPr>
          <a:xfrm>
            <a:off x="395536" y="1796916"/>
            <a:ext cx="8352928" cy="1200329"/>
          </a:xfrm>
          <a:prstGeom prst="rect">
            <a:avLst/>
          </a:prstGeom>
          <a:noFill/>
        </p:spPr>
        <p:txBody>
          <a:bodyPr wrap="square" rtlCol="0">
            <a:spAutoFit/>
          </a:bodyPr>
          <a:lstStyle/>
          <a:p>
            <a:r>
              <a:rPr lang="zh-CN" altLang="en-US" dirty="0"/>
              <a:t>那么什么是门呢？门其实就是一中描述符，直观来看这个描述符描述了由一个选择子和一个偏移所指定的线性地址，程序正是通过这个地址进行转移的。中断描述符放在中断描述符表里</a:t>
            </a:r>
            <a:r>
              <a:rPr lang="en-US" altLang="zh-CN" dirty="0"/>
              <a:t>(IDT)</a:t>
            </a:r>
            <a:r>
              <a:rPr lang="zh-CN" altLang="en-US" dirty="0"/>
              <a:t>，也就是这个</a:t>
            </a:r>
            <a:r>
              <a:rPr lang="en-US" altLang="zh-CN" dirty="0"/>
              <a:t>IDT</a:t>
            </a:r>
            <a:r>
              <a:rPr lang="zh-CN" altLang="en-US" dirty="0"/>
              <a:t>将中断向量和中断服务程序联系</a:t>
            </a:r>
            <a:r>
              <a:rPr lang="zh-CN" altLang="en-US" dirty="0" smtClean="0"/>
              <a:t>起来。</a:t>
            </a:r>
            <a:endParaRPr lang="zh-CN" altLang="en-US" dirty="0"/>
          </a:p>
        </p:txBody>
      </p:sp>
    </p:spTree>
    <p:extLst>
      <p:ext uri="{BB962C8B-B14F-4D97-AF65-F5344CB8AC3E}">
        <p14:creationId xmlns:p14="http://schemas.microsoft.com/office/powerpoint/2010/main" val="256468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E7%J687P@GGEA$F85PE$UW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6632"/>
            <a:ext cx="7704856" cy="6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74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48072"/>
          </a:xfrm>
        </p:spPr>
        <p:txBody>
          <a:bodyPr>
            <a:normAutofit fontScale="90000"/>
          </a:bodyPr>
          <a:lstStyle/>
          <a:p>
            <a:r>
              <a:rPr lang="en-US" altLang="zh-CN" dirty="0" err="1" smtClean="0"/>
              <a:t>dev</a:t>
            </a:r>
            <a:endParaRPr lang="zh-CN" altLang="en-US" dirty="0"/>
          </a:p>
        </p:txBody>
      </p:sp>
      <p:sp>
        <p:nvSpPr>
          <p:cNvPr id="4" name="TextBox 3"/>
          <p:cNvSpPr txBox="1"/>
          <p:nvPr/>
        </p:nvSpPr>
        <p:spPr>
          <a:xfrm>
            <a:off x="253954" y="980728"/>
            <a:ext cx="8568952" cy="2308324"/>
          </a:xfrm>
          <a:prstGeom prst="rect">
            <a:avLst/>
          </a:prstGeom>
          <a:noFill/>
        </p:spPr>
        <p:txBody>
          <a:bodyPr wrap="square" rtlCol="0">
            <a:spAutoFit/>
          </a:bodyPr>
          <a:lstStyle/>
          <a:p>
            <a:r>
              <a:rPr lang="en-US" altLang="zh-CN" dirty="0" err="1" smtClean="0"/>
              <a:t>dev</a:t>
            </a:r>
            <a:r>
              <a:rPr lang="zh-CN" altLang="en-US" dirty="0" smtClean="0"/>
              <a:t>是设备</a:t>
            </a:r>
            <a:r>
              <a:rPr lang="en-US" altLang="zh-CN" dirty="0" smtClean="0"/>
              <a:t>(device)</a:t>
            </a:r>
            <a:r>
              <a:rPr lang="zh-CN" altLang="en-US" dirty="0" smtClean="0"/>
              <a:t>的英文缩写。</a:t>
            </a:r>
            <a:endParaRPr lang="en-US" altLang="zh-CN" dirty="0" smtClean="0"/>
          </a:p>
          <a:p>
            <a:endParaRPr lang="en-US" altLang="zh-CN" dirty="0" smtClean="0"/>
          </a:p>
          <a:p>
            <a:r>
              <a:rPr lang="en-US" altLang="zh-CN" dirty="0" smtClean="0"/>
              <a:t>/</a:t>
            </a:r>
            <a:r>
              <a:rPr lang="en-US" altLang="zh-CN" dirty="0" err="1" smtClean="0"/>
              <a:t>dev</a:t>
            </a:r>
            <a:r>
              <a:rPr lang="zh-CN" altLang="en-US" dirty="0" smtClean="0"/>
              <a:t>这个目录对所有的用户都十分重要。因为在这个目录中包含了所有</a:t>
            </a:r>
            <a:r>
              <a:rPr lang="en-US" altLang="zh-CN" dirty="0" smtClean="0"/>
              <a:t>Linux</a:t>
            </a:r>
            <a:r>
              <a:rPr lang="zh-CN" altLang="en-US" dirty="0" smtClean="0"/>
              <a:t>系统中使用的外部设备。但是这里并不是放的外部设备的驱动程序，这一点和</a:t>
            </a:r>
            <a:r>
              <a:rPr lang="en-US" altLang="zh-CN" dirty="0" err="1" smtClean="0"/>
              <a:t>windows,dos</a:t>
            </a:r>
            <a:r>
              <a:rPr lang="zh-CN" altLang="en-US" dirty="0" smtClean="0"/>
              <a:t>操作系统不一样。它实际上是一个访问这些外部设备的端口。我们可以非常方便地去访问这些外部设备，和访问一个文件，一个目录没有任何区别。　　</a:t>
            </a:r>
            <a:endParaRPr lang="en-US" altLang="zh-CN" dirty="0" smtClean="0"/>
          </a:p>
          <a:p>
            <a:endParaRPr lang="en-US" altLang="zh-CN" dirty="0"/>
          </a:p>
          <a:p>
            <a:r>
              <a:rPr lang="en-US" altLang="zh-CN" dirty="0" smtClean="0"/>
              <a:t>Linux</a:t>
            </a:r>
            <a:r>
              <a:rPr lang="zh-CN" altLang="en-US" dirty="0" smtClean="0"/>
              <a:t>沿袭</a:t>
            </a:r>
            <a:r>
              <a:rPr lang="en-US" altLang="zh-CN" dirty="0" smtClean="0"/>
              <a:t>Unix</a:t>
            </a:r>
            <a:r>
              <a:rPr lang="zh-CN" altLang="en-US" dirty="0" smtClean="0"/>
              <a:t>的风格，将所有设备认成是一个文件。</a:t>
            </a:r>
          </a:p>
        </p:txBody>
      </p:sp>
      <p:sp>
        <p:nvSpPr>
          <p:cNvPr id="5" name="TextBox 4"/>
          <p:cNvSpPr txBox="1"/>
          <p:nvPr/>
        </p:nvSpPr>
        <p:spPr>
          <a:xfrm>
            <a:off x="467544" y="4149080"/>
            <a:ext cx="7848872" cy="646331"/>
          </a:xfrm>
          <a:prstGeom prst="rect">
            <a:avLst/>
          </a:prstGeom>
          <a:noFill/>
        </p:spPr>
        <p:txBody>
          <a:bodyPr wrap="square" rtlCol="0">
            <a:spAutoFit/>
          </a:bodyPr>
          <a:lstStyle/>
          <a:p>
            <a:r>
              <a:rPr lang="zh-CN" altLang="en-US" dirty="0"/>
              <a:t>设备文件分为两种：块设备文件</a:t>
            </a:r>
            <a:r>
              <a:rPr lang="en-US" altLang="zh-CN" dirty="0"/>
              <a:t>(b)</a:t>
            </a:r>
            <a:r>
              <a:rPr lang="zh-CN" altLang="en-US" dirty="0"/>
              <a:t>和字符设备文件</a:t>
            </a:r>
            <a:r>
              <a:rPr lang="en-US" altLang="zh-CN" dirty="0"/>
              <a:t>(c)</a:t>
            </a:r>
            <a:endParaRPr lang="zh-CN" altLang="en-US" dirty="0"/>
          </a:p>
          <a:p>
            <a:r>
              <a:rPr lang="zh-CN" altLang="en-US" dirty="0" smtClean="0"/>
              <a:t>设备</a:t>
            </a:r>
            <a:r>
              <a:rPr lang="zh-CN" altLang="en-US" dirty="0"/>
              <a:t>文件一般存放在</a:t>
            </a:r>
            <a:r>
              <a:rPr lang="en-US" altLang="zh-CN" dirty="0"/>
              <a:t>/</a:t>
            </a:r>
            <a:r>
              <a:rPr lang="en-US" altLang="zh-CN" dirty="0" err="1"/>
              <a:t>dev</a:t>
            </a:r>
            <a:r>
              <a:rPr lang="zh-CN" altLang="en-US" dirty="0"/>
              <a:t>目录下，对常见设备文件作如下说明</a:t>
            </a:r>
            <a:r>
              <a:rPr lang="zh-CN" altLang="en-US" dirty="0" smtClean="0"/>
              <a:t>：</a:t>
            </a:r>
            <a:endParaRPr lang="zh-CN" altLang="en-US" dirty="0"/>
          </a:p>
        </p:txBody>
      </p:sp>
    </p:spTree>
    <p:extLst>
      <p:ext uri="{BB962C8B-B14F-4D97-AF65-F5344CB8AC3E}">
        <p14:creationId xmlns:p14="http://schemas.microsoft.com/office/powerpoint/2010/main" val="225269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8SWB[N@L7U2G%`B7)B9YM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2656"/>
            <a:ext cx="6192688" cy="64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1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562074"/>
          </a:xfrm>
        </p:spPr>
        <p:txBody>
          <a:bodyPr>
            <a:normAutofit fontScale="90000"/>
          </a:bodyPr>
          <a:lstStyle/>
          <a:p>
            <a:r>
              <a:rPr lang="zh-CN" altLang="en-US" dirty="0" smtClean="0"/>
              <a:t>常见目录作用</a:t>
            </a:r>
            <a:endParaRPr lang="zh-CN" altLang="en-US" dirty="0"/>
          </a:p>
        </p:txBody>
      </p:sp>
      <p:pic>
        <p:nvPicPr>
          <p:cNvPr id="3074" name="Picture 2" descr="C:\Users\Administrator\Desktop\(N_~%SQF1{$P%_4QR2)AF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347669"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22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5Q$HLV6T239D1ZAQR)L]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4664"/>
            <a:ext cx="6768752"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43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194</Words>
  <Application>Microsoft Office PowerPoint</Application>
  <PresentationFormat>全屏显示(4:3)</PresentationFormat>
  <Paragraphs>11</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中断门</vt:lpstr>
      <vt:lpstr>PowerPoint 演示文稿</vt:lpstr>
      <vt:lpstr>dev</vt:lpstr>
      <vt:lpstr>PowerPoint 演示文稿</vt:lpstr>
      <vt:lpstr>常见目录作用</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xbany</dc:creator>
  <cp:lastModifiedBy>xbany</cp:lastModifiedBy>
  <cp:revision>4</cp:revision>
  <dcterms:created xsi:type="dcterms:W3CDTF">2019-06-02T08:53:08Z</dcterms:created>
  <dcterms:modified xsi:type="dcterms:W3CDTF">2019-06-02T09:06:37Z</dcterms:modified>
</cp:coreProperties>
</file>