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3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0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DC92-CBC4-4C22-A87D-4D6F7AEB332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8739-06D1-4DDD-9E46-31968FA50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352928" cy="1470025"/>
          </a:xfrm>
        </p:spPr>
        <p:txBody>
          <a:bodyPr/>
          <a:lstStyle/>
          <a:p>
            <a:r>
              <a:rPr lang="en-US" altLang="zh-CN" b="1" dirty="0" smtClean="0"/>
              <a:t>Linux0.11</a:t>
            </a:r>
            <a:r>
              <a:rPr lang="zh-CN" altLang="en-US" b="1" dirty="0" smtClean="0"/>
              <a:t>内核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简介与开发准备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内核是什么</a:t>
            </a:r>
            <a:r>
              <a:rPr lang="en-US" altLang="zh-CN" sz="2800" b="1" dirty="0" smtClean="0"/>
              <a:t>?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内核，是一个操作系统的核心。它</a:t>
            </a:r>
            <a:r>
              <a:rPr lang="zh-CN" altLang="en-US" dirty="0" smtClean="0"/>
              <a:t>负责管理系统的</a:t>
            </a:r>
            <a:r>
              <a:rPr lang="zh-CN" altLang="en-US" dirty="0"/>
              <a:t>进程、</a:t>
            </a:r>
            <a:r>
              <a:rPr lang="zh-CN" altLang="en-US" dirty="0" smtClean="0"/>
              <a:t>内存、</a:t>
            </a:r>
            <a:r>
              <a:rPr lang="zh-CN" altLang="en-US" dirty="0"/>
              <a:t>设备驱动程序、文件和网络系统，决定着系统的性能和稳定性</a:t>
            </a:r>
            <a:r>
              <a:rPr lang="zh-CN" altLang="en-US" dirty="0" smtClean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的第一个公开版本是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月的</a:t>
            </a:r>
            <a:r>
              <a:rPr lang="en-US" altLang="zh-CN" dirty="0"/>
              <a:t>0.02</a:t>
            </a:r>
            <a:r>
              <a:rPr lang="zh-CN" altLang="en-US" dirty="0"/>
              <a:t>版本，两个月以后，在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</a:t>
            </a:r>
            <a:r>
              <a:rPr lang="en-US" altLang="zh-CN" dirty="0"/>
              <a:t>Linus</a:t>
            </a:r>
            <a:r>
              <a:rPr lang="zh-CN" altLang="en-US" dirty="0"/>
              <a:t>发布了</a:t>
            </a:r>
            <a:r>
              <a:rPr lang="en-US" altLang="zh-CN" dirty="0"/>
              <a:t>0.11</a:t>
            </a:r>
            <a:r>
              <a:rPr lang="zh-CN" altLang="en-US" dirty="0"/>
              <a:t>版本，这是第一个可以不依赖于</a:t>
            </a:r>
            <a:r>
              <a:rPr lang="en-US" altLang="zh-CN" dirty="0" err="1"/>
              <a:t>Minix</a:t>
            </a:r>
            <a:r>
              <a:rPr lang="zh-CN" altLang="en-US" dirty="0"/>
              <a:t>就可以使用的独立内核。</a:t>
            </a:r>
          </a:p>
        </p:txBody>
      </p:sp>
    </p:spTree>
    <p:extLst>
      <p:ext uri="{BB962C8B-B14F-4D97-AF65-F5344CB8AC3E}">
        <p14:creationId xmlns:p14="http://schemas.microsoft.com/office/powerpoint/2010/main" val="29919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单内核和微</a:t>
            </a:r>
            <a:r>
              <a:rPr lang="zh-CN" altLang="en-US" b="1" dirty="0" smtClean="0"/>
              <a:t>内核</a:t>
            </a:r>
            <a:endParaRPr lang="zh-CN" altLang="en-US" dirty="0"/>
          </a:p>
        </p:txBody>
      </p:sp>
      <p:pic>
        <p:nvPicPr>
          <p:cNvPr id="1026" name="Picture 2" descr="C:\Users\Administrator\Desktop\{RAO2)H_B9[8CV%`JL`CI)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6" y="1772816"/>
            <a:ext cx="8284555" cy="34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94636" y="1772816"/>
            <a:ext cx="828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4636" y="5184775"/>
            <a:ext cx="828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Linux</a:t>
            </a:r>
            <a:r>
              <a:rPr lang="zh-CN" altLang="en-US" b="1" dirty="0"/>
              <a:t>的</a:t>
            </a:r>
            <a:r>
              <a:rPr lang="zh-CN" altLang="en-US" b="1" dirty="0" smtClean="0"/>
              <a:t>内核特征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支持动态加载内核模块</a:t>
            </a:r>
          </a:p>
          <a:p>
            <a:r>
              <a:rPr lang="zh-CN" altLang="en-US" dirty="0"/>
              <a:t>支持对称多处理（</a:t>
            </a:r>
            <a:r>
              <a:rPr lang="en-US" altLang="zh-CN" dirty="0"/>
              <a:t>SMP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内核可以抢占（</a:t>
            </a:r>
            <a:r>
              <a:rPr lang="en-US" altLang="zh-CN" dirty="0"/>
              <a:t>preemptive</a:t>
            </a:r>
            <a:r>
              <a:rPr lang="zh-CN" altLang="en-US" dirty="0"/>
              <a:t>），允许内核运行的任务有优先执行的能力</a:t>
            </a:r>
          </a:p>
          <a:p>
            <a:r>
              <a:rPr lang="zh-CN" altLang="en-US" dirty="0"/>
              <a:t>不区分线程和进程</a:t>
            </a:r>
          </a:p>
          <a:p>
            <a:r>
              <a:rPr lang="zh-CN" altLang="en-US" dirty="0" smtClean="0"/>
              <a:t>实用至上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424" y="116632"/>
            <a:ext cx="8229600" cy="850106"/>
          </a:xfrm>
        </p:spPr>
        <p:txBody>
          <a:bodyPr/>
          <a:lstStyle/>
          <a:p>
            <a:r>
              <a:rPr lang="zh-CN" altLang="en-US" b="1" dirty="0" smtClean="0"/>
              <a:t>内核版本号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1053" y="1124744"/>
            <a:ext cx="8424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内核的版本号主要有四个数组组成。比如版本号：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2.6.26.1 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其中，</a:t>
            </a:r>
          </a:p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  -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主版本号</a:t>
            </a:r>
          </a:p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6  -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从版本号或副版本号</a:t>
            </a:r>
          </a:p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26 -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修订版本号</a:t>
            </a:r>
          </a:p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  -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稳定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版本号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副版本号表示这个版本是稳定版（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偶数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）还是开发版（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奇数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），上面例子中的版本号是稳定版。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稳定的版本可用于企业级环境。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修订版本号的升级包括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BUG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修正，新的驱动以及新的特性的追加。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稳定版本号主要是一些关键性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BUG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975"/>
            <a:ext cx="8229600" cy="854745"/>
          </a:xfrm>
        </p:spPr>
        <p:txBody>
          <a:bodyPr/>
          <a:lstStyle/>
          <a:p>
            <a:r>
              <a:rPr lang="zh-CN" altLang="en-US" b="1" dirty="0"/>
              <a:t>内核源码的结构</a:t>
            </a:r>
          </a:p>
        </p:txBody>
      </p:sp>
      <p:pic>
        <p:nvPicPr>
          <p:cNvPr id="2050" name="Picture 2" descr="C:\Users\Administrator\Desktop\CL0{(HJ][7JEHQB8LW`R}[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80919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6984776" cy="106613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编译内核的方法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71" y="1196752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安装新的内核后，重启时会提示进入哪个内核。当多次安装新的内核后，启动列表会很长（因为有很多版本的内核），显得不是很方便。</a:t>
            </a:r>
          </a:p>
          <a:p>
            <a:r>
              <a:rPr lang="zh-CN" altLang="en-US" sz="2400" dirty="0"/>
              <a:t>下面介绍</a:t>
            </a:r>
            <a:r>
              <a:rPr lang="en-US" altLang="zh-CN" sz="2400" dirty="0"/>
              <a:t>3</a:t>
            </a:r>
            <a:r>
              <a:rPr lang="zh-CN" altLang="en-US" sz="2400" dirty="0"/>
              <a:t>种删除那些不用的内核的方法：</a:t>
            </a:r>
            <a:r>
              <a:rPr lang="en-US" altLang="zh-CN" sz="2400" dirty="0"/>
              <a:t>(</a:t>
            </a:r>
            <a:r>
              <a:rPr lang="zh-CN" altLang="en-US" sz="2400" dirty="0"/>
              <a:t>是如何安装的就选择相应的删除方法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smtClean="0"/>
              <a:t>1. </a:t>
            </a:r>
            <a:r>
              <a:rPr lang="en-US" altLang="zh-CN" sz="2400" b="1" dirty="0"/>
              <a:t>rpm </a:t>
            </a:r>
            <a:r>
              <a:rPr lang="zh-CN" altLang="en-US" sz="2400" b="1" dirty="0"/>
              <a:t>删除法</a:t>
            </a:r>
          </a:p>
          <a:p>
            <a:r>
              <a:rPr lang="zh-CN" altLang="en-US" sz="2400" dirty="0"/>
              <a:t>   </a:t>
            </a:r>
            <a:r>
              <a:rPr lang="en-US" altLang="zh-CN" sz="2400" dirty="0"/>
              <a:t>rpm -</a:t>
            </a:r>
            <a:r>
              <a:rPr lang="en-US" altLang="zh-CN" sz="2400" dirty="0" err="1"/>
              <a:t>qa</a:t>
            </a:r>
            <a:r>
              <a:rPr lang="en-US" altLang="zh-CN" sz="2400" dirty="0"/>
              <a:t> | </a:t>
            </a:r>
            <a:r>
              <a:rPr lang="en-US" altLang="zh-CN" sz="2400" dirty="0" err="1"/>
              <a:t>grep</a:t>
            </a:r>
            <a:r>
              <a:rPr lang="en-US" altLang="zh-CN" sz="2400" dirty="0"/>
              <a:t> kernel*  (</a:t>
            </a:r>
            <a:r>
              <a:rPr lang="zh-CN" altLang="en-US" sz="2400" dirty="0"/>
              <a:t>查找所有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内核版本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   rpm -e kernel-(</a:t>
            </a:r>
            <a:r>
              <a:rPr lang="zh-CN" altLang="en-US" sz="2400" dirty="0"/>
              <a:t>想要删除的版本</a:t>
            </a:r>
            <a:r>
              <a:rPr lang="en-US" altLang="zh-CN" sz="2400" dirty="0"/>
              <a:t>)</a:t>
            </a:r>
          </a:p>
          <a:p>
            <a:r>
              <a:rPr lang="en-US" altLang="zh-CN" sz="2400" b="1" dirty="0" smtClean="0"/>
              <a:t>2.yum </a:t>
            </a:r>
            <a:r>
              <a:rPr lang="zh-CN" altLang="en-US" sz="2400" b="1" dirty="0"/>
              <a:t>删除法</a:t>
            </a:r>
          </a:p>
          <a:p>
            <a:r>
              <a:rPr lang="zh-CN" altLang="en-US" sz="2400" dirty="0"/>
              <a:t>   </a:t>
            </a:r>
            <a:r>
              <a:rPr lang="en-US" altLang="zh-CN" sz="2400" dirty="0"/>
              <a:t>yum remove kernel-(</a:t>
            </a:r>
            <a:r>
              <a:rPr lang="zh-CN" altLang="en-US" sz="2400" dirty="0"/>
              <a:t>要删除的版本</a:t>
            </a:r>
            <a:r>
              <a:rPr lang="en-US" altLang="zh-CN" sz="2400" dirty="0"/>
              <a:t>)</a:t>
            </a:r>
          </a:p>
          <a:p>
            <a:r>
              <a:rPr lang="en-US" altLang="zh-CN" sz="2400" b="1" dirty="0" smtClean="0"/>
              <a:t>3. </a:t>
            </a:r>
            <a:r>
              <a:rPr lang="zh-CN" altLang="en-US" sz="2400" b="1" dirty="0"/>
              <a:t>手动删除</a:t>
            </a:r>
          </a:p>
          <a:p>
            <a:r>
              <a:rPr lang="zh-CN" altLang="en-US" sz="2400" dirty="0"/>
              <a:t>   删除</a:t>
            </a:r>
            <a:r>
              <a:rPr lang="en-US" altLang="zh-CN" sz="2400" dirty="0"/>
              <a:t>/lib/modules/</a:t>
            </a:r>
            <a:r>
              <a:rPr lang="zh-CN" altLang="en-US" sz="2400" dirty="0"/>
              <a:t>目录下不需要的内核库文件</a:t>
            </a:r>
            <a:br>
              <a:rPr lang="zh-CN" altLang="en-US" sz="2400" dirty="0"/>
            </a:br>
            <a:r>
              <a:rPr lang="zh-CN" altLang="en-US" sz="2400" dirty="0"/>
              <a:t>   删除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/kernel/</a:t>
            </a:r>
            <a:r>
              <a:rPr lang="zh-CN" altLang="en-US" sz="2400" dirty="0"/>
              <a:t>目录下不需要的内核源码</a:t>
            </a:r>
            <a:br>
              <a:rPr lang="zh-CN" altLang="en-US" sz="2400" dirty="0"/>
            </a:br>
            <a:r>
              <a:rPr lang="zh-CN" altLang="en-US" sz="2400" dirty="0"/>
              <a:t>   删除</a:t>
            </a:r>
            <a:r>
              <a:rPr lang="en-US" altLang="zh-CN" sz="2400" dirty="0"/>
              <a:t>/boot</a:t>
            </a:r>
            <a:r>
              <a:rPr lang="zh-CN" altLang="en-US" sz="2400" dirty="0"/>
              <a:t>目录下启动的核心档案禾内核映像</a:t>
            </a:r>
            <a:br>
              <a:rPr lang="zh-CN" altLang="en-US" sz="2400" dirty="0"/>
            </a:br>
            <a:r>
              <a:rPr lang="zh-CN" altLang="en-US" sz="2400" dirty="0"/>
              <a:t>   更改</a:t>
            </a:r>
            <a:r>
              <a:rPr lang="en-US" altLang="zh-CN" sz="2400" dirty="0"/>
              <a:t>grub</a:t>
            </a:r>
            <a:r>
              <a:rPr lang="zh-CN" altLang="en-US" sz="2400" dirty="0"/>
              <a:t>的配置，删除不需要的内核启动列表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4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zh-CN" altLang="en-US" b="1" dirty="0" smtClean="0"/>
              <a:t>内核开发特点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617" y="1124744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标准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库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/>
              <a:t>为了保证内核的小和高效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没有内存保护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 smtClean="0"/>
              <a:t>内核</a:t>
            </a:r>
            <a:r>
              <a:rPr lang="zh-CN" altLang="en-US" sz="2800" dirty="0"/>
              <a:t>是最低层的</a:t>
            </a:r>
            <a:r>
              <a:rPr lang="zh-CN" altLang="en-US" sz="2800" dirty="0" smtClean="0"/>
              <a:t>程序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内存不分页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浮点数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 smtClean="0"/>
              <a:t>需人工</a:t>
            </a:r>
            <a:r>
              <a:rPr lang="zh-CN" altLang="en-US" sz="2800" dirty="0"/>
              <a:t>保存和恢复</a:t>
            </a:r>
            <a:r>
              <a:rPr lang="zh-CN" altLang="en-US" sz="2800" dirty="0" smtClean="0"/>
              <a:t>浮点寄存器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内核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栈容积小且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固定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ulimit</a:t>
            </a:r>
            <a:r>
              <a:rPr lang="en-US" altLang="zh-CN" sz="2800" dirty="0" smtClean="0"/>
              <a:t> -a | </a:t>
            </a:r>
            <a:r>
              <a:rPr lang="en-US" altLang="zh-CN" sz="2800" dirty="0" err="1"/>
              <a:t>grep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"stack size"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同步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并发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Linux</a:t>
            </a:r>
            <a:r>
              <a:rPr lang="zh-CN" altLang="en-US" sz="2800" dirty="0"/>
              <a:t>是多用户的</a:t>
            </a:r>
            <a:r>
              <a:rPr lang="zh-CN" altLang="en-US" sz="2800" dirty="0" smtClean="0"/>
              <a:t>操作系统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防止</a:t>
            </a:r>
            <a:r>
              <a:rPr lang="zh-CN" altLang="en-US" sz="2800" dirty="0"/>
              <a:t>因竞争而</a:t>
            </a:r>
            <a:r>
              <a:rPr lang="zh-CN" altLang="en-US" sz="2800"/>
              <a:t>出现</a:t>
            </a:r>
            <a:r>
              <a:rPr lang="zh-CN" altLang="en-US" sz="2800" smtClean="0"/>
              <a:t>死锁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可移植性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Linux</a:t>
            </a:r>
            <a:r>
              <a:rPr lang="zh-CN" altLang="en-US" sz="2800" dirty="0"/>
              <a:t>内核可用于不用的体现结构，支持多种</a:t>
            </a:r>
            <a:r>
              <a:rPr lang="zh-CN" altLang="en-US" sz="2800" dirty="0" smtClean="0"/>
              <a:t>硬件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6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323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Linux0.11内核--简介与开发准备</vt:lpstr>
      <vt:lpstr>单内核和微内核</vt:lpstr>
      <vt:lpstr>Linux的内核特征</vt:lpstr>
      <vt:lpstr>内核版本号</vt:lpstr>
      <vt:lpstr>内核源码的结构</vt:lpstr>
      <vt:lpstr>编译内核的方法 </vt:lpstr>
      <vt:lpstr>内核开发特点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Linux0.11内核--简介与开发准备</dc:title>
  <dc:creator>xbany</dc:creator>
  <cp:lastModifiedBy>xbany</cp:lastModifiedBy>
  <cp:revision>8</cp:revision>
  <dcterms:created xsi:type="dcterms:W3CDTF">2019-05-31T08:23:30Z</dcterms:created>
  <dcterms:modified xsi:type="dcterms:W3CDTF">2019-05-31T09:42:42Z</dcterms:modified>
</cp:coreProperties>
</file>