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  <a:ea typeface="DejaVu Sans"/>
              </a:rPr>
              <a:t>The Cat’s story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268560" y="4846320"/>
            <a:ext cx="2710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rbel"/>
                <a:ea typeface="DejaVu Sans"/>
              </a:rPr>
              <a:t>над проектом работали Леонова Екатерина и Диана Холухина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75040" y="2743200"/>
            <a:ext cx="2925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Arial"/>
                <a:ea typeface="DejaVu Sans"/>
              </a:rPr>
              <a:t>Я надеюсь, что проект подарит приятные эмоции и поднимет Вам настроение!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rcRect l="23610" t="13533" r="23880" b="9127"/>
          <a:stretch/>
        </p:blipFill>
        <p:spPr>
          <a:xfrm>
            <a:off x="3947760" y="365760"/>
            <a:ext cx="4464720" cy="369936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6766560" y="2560320"/>
            <a:ext cx="502920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977120" y="2967480"/>
            <a:ext cx="8236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0a22e"/>
                </a:solidFill>
                <a:latin typeface="Corbel"/>
                <a:ea typeface="DejaVu Sans"/>
              </a:rPr>
              <a:t>Спасибо за внимание!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5760" y="1151280"/>
            <a:ext cx="341208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7030a0"/>
                </a:solidFill>
                <a:latin typeface="Arial"/>
                <a:ea typeface="DejaVu Sans"/>
              </a:rPr>
              <a:t>Описание идеи:</a:t>
            </a:r>
            <a:r>
              <a:rPr b="0" lang="ru-RU" sz="1600" spc="-1" strike="noStrike">
                <a:solidFill>
                  <a:srgbClr val="7030a0"/>
                </a:solidFill>
                <a:latin typeface="Arial"/>
                <a:ea typeface="DejaVu Sans"/>
              </a:rPr>
              <a:t> Создание увлекательной игры для людей разных возрастов. По сюжету, преподаватель из Яндекс Лицея, Павел Ефимов, превращается в кота и попадает в параллельную реальнось. Теперь ему приходится изучать жизнь вокруг себя и искать выход из этой ситуациию На самом деле, все не так уж и плохо. Конечно, Павел может не выдержать и бросить все это, но если он не станет этого делать, то в итоге он сможет вернуть себе прошлую жизнь с множеством приятных воспоминаний.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rcRect l="23610" t="13533" r="23880" b="9127"/>
          <a:stretch/>
        </p:blipFill>
        <p:spPr>
          <a:xfrm>
            <a:off x="4755240" y="731520"/>
            <a:ext cx="6400080" cy="530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8680" y="898560"/>
            <a:ext cx="32313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Почему Вы хотите поиграть в The Cat’s story?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Вы любите игры с необычным сюжетом.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Вам просто нравится играть в игры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Вы ищете ламповую игру с млой рисовкой и интересными дополнениями(о них немного позже)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И множество других причин…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rcRect l="24360" t="12203" r="23880" b="9316"/>
          <a:stretch/>
        </p:blipFill>
        <p:spPr>
          <a:xfrm>
            <a:off x="4846320" y="914400"/>
            <a:ext cx="3207960" cy="27428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rcRect l="23610" t="13533" r="23880" b="9127"/>
          <a:stretch/>
        </p:blipFill>
        <p:spPr>
          <a:xfrm>
            <a:off x="7223760" y="2743200"/>
            <a:ext cx="3420720" cy="28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30320" y="797760"/>
            <a:ext cx="326412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Интересные моменты внутри игры: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Каждую картинку мы рисовали самостоятельно)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Некоторые платформы в игре недолговечны, так что для прохождения нужно стратегическое мышление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486400" y="1005840"/>
            <a:ext cx="4876200" cy="48762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8961120" y="3666240"/>
            <a:ext cx="1096920" cy="14540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6248160" y="4290120"/>
            <a:ext cx="880560" cy="92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371600"/>
            <a:ext cx="336960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Почему Вам стоит поставить полный балл?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1) 1000+ строк(ну это само собой)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2) Интересная задумка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3) Много спрайтов, которые нужно было полностью отрисовывать с нуля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030a0"/>
                </a:solidFill>
                <a:latin typeface="Corbel"/>
                <a:ea typeface="DejaVu Sans"/>
              </a:rPr>
              <a:t>4) Мы правда очень старались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Рисунок 5" descr=""/>
          <p:cNvPicPr/>
          <p:nvPr/>
        </p:nvPicPr>
        <p:blipFill>
          <a:blip r:embed="rId1"/>
          <a:srcRect l="65994" t="23090" r="8343" b="34408"/>
          <a:stretch/>
        </p:blipFill>
        <p:spPr>
          <a:xfrm>
            <a:off x="5504040" y="1653480"/>
            <a:ext cx="3808800" cy="354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5900" spc="-100" strike="noStrike">
                <a:solidFill>
                  <a:srgbClr val="ffffff"/>
                </a:solidFill>
                <a:latin typeface="Corbel"/>
                <a:ea typeface="DejaVu Sans"/>
              </a:rPr>
              <a:t>О создании проекта</a:t>
            </a:r>
            <a:endParaRPr b="0" lang="en-US" sz="5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5900" spc="-100" strike="noStrike">
                <a:solidFill>
                  <a:srgbClr val="ffffff"/>
                </a:solidFill>
                <a:latin typeface="Corbel"/>
                <a:ea typeface="DejaVu Sans"/>
              </a:rPr>
              <a:t>Игра-Платформер</a:t>
            </a:r>
            <a:endParaRPr b="0" lang="en-US" sz="5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3360" y="151560"/>
            <a:ext cx="25110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d2a010"/>
                </a:solidFill>
                <a:latin typeface="Arial"/>
                <a:ea typeface="DejaVu Sans"/>
              </a:rPr>
              <a:t>Я создала несколько классов для спрайтов — Player, Enemy, Particle, Cloud, COIN, HP и другие. Я использовала библиотеки pygame, sys, os  и random. Последняя библиотека нужна была для выбора мест, в которых будут находиться монеты. Для карты я использовала таблицу.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9052560" y="5303520"/>
            <a:ext cx="295740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7030a0"/>
                </a:solidFill>
                <a:latin typeface="Arial"/>
                <a:ea typeface="DejaVu Sans"/>
              </a:rPr>
              <a:t>Сначала мне хотелось сделать камеру, однако мне  не совсем понравилось, как это «утяжеляет»  поле игры, и я решила убрать камеру.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321040" y="274320"/>
            <a:ext cx="3005280" cy="13356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4049640" y="3108960"/>
            <a:ext cx="979200" cy="12981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9784080" y="2560320"/>
            <a:ext cx="532800" cy="10090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6858000" y="1377720"/>
            <a:ext cx="718560" cy="8164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5"/>
          <a:stretch/>
        </p:blipFill>
        <p:spPr>
          <a:xfrm>
            <a:off x="6390720" y="5633280"/>
            <a:ext cx="558360" cy="584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6"/>
          <a:stretch/>
        </p:blipFill>
        <p:spPr>
          <a:xfrm>
            <a:off x="7223760" y="3291840"/>
            <a:ext cx="730800" cy="7790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7"/>
          <a:stretch/>
        </p:blipFill>
        <p:spPr>
          <a:xfrm>
            <a:off x="3749040" y="548640"/>
            <a:ext cx="822600" cy="8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3360" y="151560"/>
            <a:ext cx="251100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d2a010"/>
                </a:solidFill>
                <a:latin typeface="Arial"/>
                <a:ea typeface="DejaVu Sans"/>
              </a:rPr>
              <a:t>Мы также отрисовали все для графической новеллы — от кнопок, до полноценных экранов. Также мф использовали классы </a:t>
            </a:r>
            <a:r>
              <a:rPr b="0" lang="ru-RU" sz="1600" spc="-1" strike="noStrike">
                <a:solidFill>
                  <a:srgbClr val="d2a010"/>
                </a:solidFill>
                <a:latin typeface="Arial"/>
                <a:ea typeface="DejaVu Sans"/>
              </a:rPr>
              <a:t>NovelPlayer(для героя графической новеллы), Portal(для портала), Cat(для кота, вместе с которым герой зашел в портал), Button(различные кнопки) и AskingTable(для диалогового окна)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052560" y="5303520"/>
            <a:ext cx="295740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7030a0"/>
                </a:solidFill>
                <a:latin typeface="Arial"/>
                <a:ea typeface="DejaVu Sans"/>
              </a:rPr>
              <a:t>Для героя новеллы также было несколько костюмов — обычный, с портальной пушкой и кошачьей версией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298360" y="377640"/>
            <a:ext cx="2857320" cy="42858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597120" y="1463040"/>
            <a:ext cx="1523520" cy="7617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5394960" y="2686320"/>
            <a:ext cx="1904760" cy="14284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4"/>
          <a:stretch/>
        </p:blipFill>
        <p:spPr>
          <a:xfrm>
            <a:off x="3657600" y="5029200"/>
            <a:ext cx="952200" cy="47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675</TotalTime>
  <Application>LibreOffice/6.4.7.2$Linux_X86_64 LibreOffice_project/40$Build-2</Application>
  <Words>470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2022-11-05T12:09:14Z</dcterms:created>
  <dc:creator>Екатерина Леонова</dc:creator>
  <dc:description/>
  <dc:language>en-US</dc:language>
  <cp:lastModifiedBy/>
  <dcterms:modified xsi:type="dcterms:W3CDTF">2023-01-22T00:26:26Z</dcterms:modified>
  <cp:revision>9</cp:revision>
  <dc:subject/>
  <dc:title>日本-GO!*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