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58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2" d="100"/>
          <a:sy n="62" d="100"/>
        </p:scale>
        <p:origin x="6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454399" y="1964267"/>
            <a:ext cx="7798089" cy="2421464"/>
          </a:xfrm>
        </p:spPr>
        <p:txBody>
          <a:bodyPr/>
          <a:lstStyle/>
          <a:p>
            <a:r>
              <a:rPr lang="en-US" dirty="0" smtClean="0"/>
              <a:t>Network intelligence bot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Над проектом работала </a:t>
            </a:r>
            <a:r>
              <a:rPr lang="ru-RU" dirty="0" err="1" smtClean="0"/>
              <a:t>леонова</a:t>
            </a:r>
            <a:r>
              <a:rPr lang="ru-RU" dirty="0" smtClean="0"/>
              <a:t> е.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21564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6073" y="1039867"/>
            <a:ext cx="3057236" cy="3010009"/>
          </a:xfrm>
          <a:prstGeom prst="flowChartConnector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5019698" y="2190929"/>
            <a:ext cx="422231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000" b="1" spc="-1" dirty="0">
                <a:solidFill>
                  <a:srgbClr val="7030A0"/>
                </a:solidFill>
                <a:latin typeface="Arial"/>
                <a:ea typeface="DejaVu Sans"/>
              </a:rPr>
              <a:t>Описание </a:t>
            </a:r>
            <a:r>
              <a:rPr lang="ru-RU" sz="4000" b="1" spc="-1" dirty="0" smtClean="0">
                <a:solidFill>
                  <a:srgbClr val="7030A0"/>
                </a:solidFill>
                <a:latin typeface="Arial"/>
                <a:ea typeface="DejaVu Sans"/>
              </a:rPr>
              <a:t>идеи</a:t>
            </a:r>
            <a:r>
              <a:rPr lang="ru-RU" sz="4000" spc="-1" dirty="0">
                <a:solidFill>
                  <a:srgbClr val="7030A0"/>
                </a:solidFill>
                <a:latin typeface="Arial"/>
                <a:ea typeface="DejaVu Sans"/>
              </a:rPr>
              <a:t> </a:t>
            </a:r>
            <a:endParaRPr lang="ru-RU" sz="4000" dirty="0"/>
          </a:p>
        </p:txBody>
      </p:sp>
      <p:sp>
        <p:nvSpPr>
          <p:cNvPr id="5" name="CustomShape 1"/>
          <p:cNvSpPr/>
          <p:nvPr/>
        </p:nvSpPr>
        <p:spPr>
          <a:xfrm>
            <a:off x="5019698" y="3372660"/>
            <a:ext cx="3225542" cy="202987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ru-RU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Создание бота для более доступного взаимодействия с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GPT</a:t>
            </a:r>
            <a:r>
              <a:rPr lang="ru-RU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3, для получения ответа от которого не требуется настраивать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vpn</a:t>
            </a:r>
            <a:r>
              <a:rPr lang="ru-RU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-соединение </a:t>
            </a:r>
            <a:r>
              <a:rPr lang="ru-RU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и пользоваться иностранным номером.</a:t>
            </a:r>
            <a:endParaRPr lang="en-US" sz="1800" b="0" strike="noStrike" spc="-1" dirty="0">
              <a:solidFill>
                <a:schemeClr val="accent1">
                  <a:lumMod val="40000"/>
                  <a:lumOff val="6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73189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39953" y="1701861"/>
            <a:ext cx="971573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ru-RU" sz="4000" b="1" spc="-1" dirty="0">
                <a:solidFill>
                  <a:srgbClr val="7030A0"/>
                </a:solidFill>
                <a:latin typeface="Corbel"/>
                <a:ea typeface="DejaVu Sans"/>
              </a:rPr>
              <a:t>Почему Вы хотите </a:t>
            </a:r>
            <a:r>
              <a:rPr lang="ru-RU" sz="4000" b="1" spc="-1" dirty="0" smtClean="0">
                <a:solidFill>
                  <a:srgbClr val="7030A0"/>
                </a:solidFill>
                <a:latin typeface="Corbel"/>
                <a:ea typeface="DejaVu Sans"/>
              </a:rPr>
              <a:t>использовать мой бот?</a:t>
            </a:r>
            <a:endParaRPr lang="en-US" sz="4000" b="1" spc="-1" dirty="0">
              <a:latin typeface="Arial"/>
            </a:endParaRPr>
          </a:p>
        </p:txBody>
      </p:sp>
      <p:sp>
        <p:nvSpPr>
          <p:cNvPr id="4" name="CustomShape 1"/>
          <p:cNvSpPr/>
          <p:nvPr/>
        </p:nvSpPr>
        <p:spPr>
          <a:xfrm>
            <a:off x="600364" y="2609273"/>
            <a:ext cx="8534399" cy="230687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chemeClr val="accent1">
                  <a:lumMod val="40000"/>
                  <a:lumOff val="60000"/>
                </a:schemeClr>
              </a:solidFill>
              <a:latin typeface="Arial"/>
            </a:endParaRPr>
          </a:p>
          <a:p>
            <a:pPr marL="342900" indent="-342900">
              <a:lnSpc>
                <a:spcPct val="100000"/>
              </a:lnSpc>
              <a:buAutoNum type="arabicParenR"/>
            </a:pPr>
            <a:r>
              <a:rPr lang="ru-RU" sz="1800" b="0" strike="noStrike" spc="-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Corbel"/>
                <a:ea typeface="DejaVu Sans"/>
              </a:rPr>
              <a:t>Необычная идея использования </a:t>
            </a:r>
            <a:r>
              <a:rPr lang="en-US" sz="1800" b="0" strike="noStrike" spc="-1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latin typeface="Corbel"/>
                <a:ea typeface="DejaVu Sans"/>
              </a:rPr>
              <a:t>ChatGPT</a:t>
            </a:r>
            <a:endParaRPr lang="ru-RU" sz="1800" b="0" strike="noStrike" spc="-1" dirty="0" smtClean="0">
              <a:solidFill>
                <a:schemeClr val="accent1">
                  <a:lumMod val="40000"/>
                  <a:lumOff val="60000"/>
                </a:schemeClr>
              </a:solidFill>
              <a:latin typeface="Corbel"/>
              <a:ea typeface="DejaVu Sans"/>
            </a:endParaRPr>
          </a:p>
          <a:p>
            <a:pPr marL="342900" indent="-342900">
              <a:lnSpc>
                <a:spcPct val="100000"/>
              </a:lnSpc>
              <a:buAutoNum type="arabicParenR"/>
            </a:pPr>
            <a:endParaRPr lang="ru-RU" spc="-1" dirty="0">
              <a:solidFill>
                <a:schemeClr val="accent1">
                  <a:lumMod val="40000"/>
                  <a:lumOff val="60000"/>
                </a:schemeClr>
              </a:solidFill>
              <a:latin typeface="Corbel"/>
            </a:endParaRPr>
          </a:p>
          <a:p>
            <a:pPr marL="342900" indent="-342900">
              <a:lnSpc>
                <a:spcPct val="100000"/>
              </a:lnSpc>
              <a:buAutoNum type="arabicParenR"/>
            </a:pPr>
            <a:r>
              <a:rPr lang="ru-RU" spc="-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Corbel"/>
              </a:rPr>
              <a:t>Можно использовать уже сейчас, не нужно ничего предварительно настраивать</a:t>
            </a:r>
            <a:endParaRPr lang="ru-RU" spc="-1" dirty="0">
              <a:solidFill>
                <a:schemeClr val="accent1">
                  <a:lumMod val="40000"/>
                  <a:lumOff val="60000"/>
                </a:schemeClr>
              </a:solidFill>
              <a:latin typeface="Arial"/>
            </a:endParaRPr>
          </a:p>
          <a:p>
            <a:pPr marL="342900" indent="-342900">
              <a:lnSpc>
                <a:spcPct val="100000"/>
              </a:lnSpc>
              <a:buAutoNum type="arabicParenR"/>
            </a:pPr>
            <a:endParaRPr lang="ru-RU" spc="-1" dirty="0">
              <a:solidFill>
                <a:schemeClr val="accent1">
                  <a:lumMod val="40000"/>
                  <a:lumOff val="60000"/>
                </a:schemeClr>
              </a:solidFill>
              <a:latin typeface="Arial"/>
              <a:ea typeface="DejaVu Sans"/>
            </a:endParaRPr>
          </a:p>
          <a:p>
            <a:pPr marL="342900" indent="-342900">
              <a:lnSpc>
                <a:spcPct val="100000"/>
              </a:lnSpc>
              <a:buAutoNum type="arabicParenR"/>
            </a:pPr>
            <a:r>
              <a:rPr lang="ru-RU" spc="-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Corbel"/>
              </a:rPr>
              <a:t>Наличие кнопок и команд, пояснения, как работать с ботом</a:t>
            </a:r>
          </a:p>
          <a:p>
            <a:pPr marL="342900" indent="-342900">
              <a:lnSpc>
                <a:spcPct val="100000"/>
              </a:lnSpc>
              <a:buAutoNum type="arabicParenR"/>
            </a:pPr>
            <a:endParaRPr lang="ru-RU" spc="-1" dirty="0">
              <a:solidFill>
                <a:schemeClr val="accent1">
                  <a:lumMod val="40000"/>
                  <a:lumOff val="60000"/>
                </a:schemeClr>
              </a:solidFill>
              <a:latin typeface="Arial"/>
            </a:endParaRPr>
          </a:p>
          <a:p>
            <a:pPr marL="342900" indent="-342900">
              <a:lnSpc>
                <a:spcPct val="100000"/>
              </a:lnSpc>
              <a:buAutoNum type="arabicParenR"/>
            </a:pPr>
            <a:r>
              <a:rPr lang="ru-RU" sz="1800" b="0" strike="noStrike" spc="-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Corbel"/>
                <a:ea typeface="DejaVu Sans"/>
              </a:rPr>
              <a:t>Уже понравилось 4 людям из 5</a:t>
            </a:r>
            <a:endParaRPr lang="en-US" sz="1800" b="0" strike="noStrike" spc="-1" dirty="0">
              <a:solidFill>
                <a:schemeClr val="accent1">
                  <a:lumMod val="40000"/>
                  <a:lumOff val="6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83978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633734" y="1101498"/>
            <a:ext cx="586865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ru-RU" sz="4000" b="1" spc="-1" dirty="0" smtClean="0">
                <a:solidFill>
                  <a:srgbClr val="7030A0"/>
                </a:solidFill>
                <a:latin typeface="Corbel"/>
                <a:ea typeface="DejaVu Sans"/>
              </a:rPr>
              <a:t>Интересные дополнения</a:t>
            </a:r>
            <a:endParaRPr lang="en-US" sz="4000" spc="-1" dirty="0">
              <a:latin typeface="Arial"/>
            </a:endParaRPr>
          </a:p>
        </p:txBody>
      </p:sp>
      <p:sp>
        <p:nvSpPr>
          <p:cNvPr id="3" name="CustomShape 1"/>
          <p:cNvSpPr/>
          <p:nvPr/>
        </p:nvSpPr>
        <p:spPr>
          <a:xfrm>
            <a:off x="1180203" y="2310945"/>
            <a:ext cx="3225542" cy="11988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just"/>
            <a:r>
              <a:rPr lang="ru-RU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Иконка </a:t>
            </a:r>
            <a:r>
              <a:rPr lang="ru-RU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бота была создана при помощи искусственного </a:t>
            </a:r>
            <a:r>
              <a:rPr lang="ru-RU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интеллекта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ru-RU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(</a:t>
            </a:r>
            <a:r>
              <a:rPr lang="ru-RU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сгенерирована на сайте https://dream.ai</a:t>
            </a:r>
            <a:r>
              <a:rPr lang="ru-RU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/) </a:t>
            </a:r>
            <a:endParaRPr lang="ru-RU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CustomShape 1"/>
          <p:cNvSpPr/>
          <p:nvPr/>
        </p:nvSpPr>
        <p:spPr>
          <a:xfrm>
            <a:off x="5902036" y="4405747"/>
            <a:ext cx="3995047" cy="175287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ru-RU" spc="-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  <a:ea typeface="DejaVu Sans"/>
              </a:rPr>
              <a:t>Бо</a:t>
            </a:r>
            <a:r>
              <a:rPr lang="ru-RU" sz="1800" b="0" strike="noStrike" spc="-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  <a:ea typeface="DejaVu Sans"/>
              </a:rPr>
              <a:t>т присылае</a:t>
            </a:r>
            <a:r>
              <a:rPr lang="ru-RU" spc="-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  <a:ea typeface="DejaVu Sans"/>
              </a:rPr>
              <a:t>т Вам отправленные ему фотографии, отправка фото не игнорируется, однако в будущем вероятно сделаю обработку фото с помощью </a:t>
            </a:r>
            <a:r>
              <a:rPr lang="ru-RU" spc="-1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  <a:ea typeface="DejaVu Sans"/>
              </a:rPr>
              <a:t>ии</a:t>
            </a:r>
            <a:r>
              <a:rPr lang="ru-RU" spc="-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  <a:ea typeface="DejaVu Sans"/>
              </a:rPr>
              <a:t>, на данный момент не нашла бесплатных </a:t>
            </a:r>
            <a:r>
              <a:rPr lang="en-US" spc="-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  <a:ea typeface="DejaVu Sans"/>
              </a:rPr>
              <a:t>API</a:t>
            </a:r>
            <a:endParaRPr lang="en-US" sz="1800" b="0" strike="noStrike" spc="-1" dirty="0">
              <a:solidFill>
                <a:schemeClr val="accent1">
                  <a:lumMod val="40000"/>
                  <a:lumOff val="6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95972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/>
          <p:cNvSpPr/>
          <p:nvPr/>
        </p:nvSpPr>
        <p:spPr>
          <a:xfrm>
            <a:off x="1145310" y="1704109"/>
            <a:ext cx="3369600" cy="36918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chemeClr val="accent1">
                  <a:lumMod val="40000"/>
                  <a:lumOff val="60000"/>
                </a:schemeClr>
              </a:solidFill>
              <a:latin typeface="Arial"/>
            </a:endParaRPr>
          </a:p>
          <a:p>
            <a:pPr marL="342900" indent="-342900">
              <a:lnSpc>
                <a:spcPct val="100000"/>
              </a:lnSpc>
              <a:buAutoNum type="arabicParenR"/>
            </a:pPr>
            <a:r>
              <a:rPr lang="ru-RU" sz="1800" b="0" strike="noStrike" spc="-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Corbel"/>
                <a:ea typeface="DejaVu Sans"/>
              </a:rPr>
              <a:t>Интересные задумка и дополнения</a:t>
            </a:r>
          </a:p>
          <a:p>
            <a:pPr marL="342900" indent="-342900">
              <a:lnSpc>
                <a:spcPct val="100000"/>
              </a:lnSpc>
              <a:buAutoNum type="arabicParenR"/>
            </a:pPr>
            <a:endParaRPr lang="ru-RU" spc="-1" dirty="0">
              <a:solidFill>
                <a:schemeClr val="accent1">
                  <a:lumMod val="40000"/>
                  <a:lumOff val="60000"/>
                </a:schemeClr>
              </a:solidFill>
              <a:latin typeface="Corbel"/>
            </a:endParaRPr>
          </a:p>
          <a:p>
            <a:pPr marL="342900" indent="-342900">
              <a:lnSpc>
                <a:spcPct val="100000"/>
              </a:lnSpc>
              <a:buAutoNum type="arabicParenR"/>
            </a:pPr>
            <a:r>
              <a:rPr lang="ru-RU" sz="1800" b="0" strike="noStrike" spc="-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Corbel"/>
              </a:rPr>
              <a:t>Использование </a:t>
            </a:r>
            <a:r>
              <a:rPr lang="en-US" sz="1800" b="0" strike="noStrike" spc="-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Corbel"/>
              </a:rPr>
              <a:t>API </a:t>
            </a:r>
            <a:r>
              <a:rPr lang="en-US" sz="1800" b="0" strike="noStrike" spc="-1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latin typeface="Corbel"/>
              </a:rPr>
              <a:t>ChatGPT</a:t>
            </a:r>
            <a:r>
              <a:rPr lang="en-US" sz="1800" b="0" strike="noStrike" spc="-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Corbel"/>
              </a:rPr>
              <a:t>, </a:t>
            </a:r>
            <a:r>
              <a:rPr lang="ru-RU" sz="1800" b="0" strike="noStrike" spc="-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Corbel"/>
              </a:rPr>
              <a:t>наличие </a:t>
            </a:r>
            <a:r>
              <a:rPr lang="ru-RU" sz="1800" b="0" strike="noStrike" spc="-1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latin typeface="Corbel"/>
              </a:rPr>
              <a:t>бд</a:t>
            </a:r>
            <a:r>
              <a:rPr lang="ru-RU" sz="1800" b="0" strike="noStrike" spc="-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Corbel"/>
              </a:rPr>
              <a:t>, работа с пользователем и полноценный хостинг</a:t>
            </a:r>
            <a:endParaRPr lang="ru-RU" spc="-1" dirty="0">
              <a:solidFill>
                <a:schemeClr val="accent1">
                  <a:lumMod val="40000"/>
                  <a:lumOff val="60000"/>
                </a:schemeClr>
              </a:solidFill>
              <a:latin typeface="Arial"/>
            </a:endParaRPr>
          </a:p>
          <a:p>
            <a:pPr marL="342900" indent="-342900">
              <a:lnSpc>
                <a:spcPct val="100000"/>
              </a:lnSpc>
              <a:buAutoNum type="arabicParenR"/>
            </a:pPr>
            <a:endParaRPr lang="ru-RU" spc="-1" dirty="0">
              <a:solidFill>
                <a:schemeClr val="accent1">
                  <a:lumMod val="40000"/>
                  <a:lumOff val="60000"/>
                </a:schemeClr>
              </a:solidFill>
              <a:latin typeface="Arial"/>
              <a:ea typeface="DejaVu Sans"/>
            </a:endParaRPr>
          </a:p>
          <a:p>
            <a:pPr marL="342900" indent="-342900">
              <a:lnSpc>
                <a:spcPct val="100000"/>
              </a:lnSpc>
              <a:buAutoNum type="arabicParenR"/>
            </a:pPr>
            <a:r>
              <a:rPr lang="ru-RU" spc="-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Corbel"/>
              </a:rPr>
              <a:t>Прекрасное исполнение, наличие кнопок и команд</a:t>
            </a:r>
            <a:endParaRPr lang="en-US" sz="1800" b="0" strike="noStrike" spc="-1" dirty="0">
              <a:solidFill>
                <a:schemeClr val="accent1">
                  <a:lumMod val="40000"/>
                  <a:lumOff val="60000"/>
                </a:schemeClr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chemeClr val="accent1">
                  <a:lumMod val="40000"/>
                  <a:lumOff val="60000"/>
                </a:schemeClr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800" b="0" strike="noStrike" spc="-1" dirty="0">
                <a:solidFill>
                  <a:schemeClr val="accent1">
                    <a:lumMod val="40000"/>
                    <a:lumOff val="60000"/>
                  </a:schemeClr>
                </a:solidFill>
                <a:latin typeface="Corbel"/>
                <a:ea typeface="DejaVu Sans"/>
              </a:rPr>
              <a:t>4</a:t>
            </a:r>
            <a:r>
              <a:rPr lang="ru-RU" sz="1800" b="0" strike="noStrike" spc="-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Corbel"/>
                <a:ea typeface="DejaVu Sans"/>
              </a:rPr>
              <a:t>)    Я </a:t>
            </a:r>
            <a:r>
              <a:rPr lang="ru-RU" sz="1800" b="0" strike="noStrike" spc="-1" dirty="0">
                <a:solidFill>
                  <a:schemeClr val="accent1">
                    <a:lumMod val="40000"/>
                    <a:lumOff val="60000"/>
                  </a:schemeClr>
                </a:solidFill>
                <a:latin typeface="Corbel"/>
                <a:ea typeface="DejaVu Sans"/>
              </a:rPr>
              <a:t>правда очень </a:t>
            </a:r>
            <a:r>
              <a:rPr lang="ru-RU" sz="1800" b="0" strike="noStrike" spc="-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Corbel"/>
                <a:ea typeface="DejaVu Sans"/>
              </a:rPr>
              <a:t>старалась</a:t>
            </a:r>
            <a:endParaRPr lang="en-US" sz="1800" b="0" strike="noStrike" spc="-1" dirty="0">
              <a:solidFill>
                <a:schemeClr val="accent1">
                  <a:lumMod val="40000"/>
                  <a:lumOff val="60000"/>
                </a:schemeClr>
              </a:solidFill>
              <a:latin typeface="Arial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464756" y="732458"/>
            <a:ext cx="1001210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ru-RU" sz="4000" b="1" spc="-1" dirty="0">
                <a:solidFill>
                  <a:srgbClr val="7030A0"/>
                </a:solidFill>
                <a:latin typeface="Corbel"/>
                <a:ea typeface="DejaVu Sans"/>
              </a:rPr>
              <a:t>Почему Вам стоит поставить полный балл?</a:t>
            </a:r>
            <a:endParaRPr lang="en-US" sz="4000" b="1" spc="-1" dirty="0">
              <a:latin typeface="Arial"/>
            </a:endParaRPr>
          </a:p>
        </p:txBody>
      </p:sp>
      <p:pic>
        <p:nvPicPr>
          <p:cNvPr id="4" name="Рисунок 5"/>
          <p:cNvPicPr/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3241" b="65556" l="66094" r="91719">
                        <a14:foregroundMark x1="82708" y1="41204" x2="83542" y2="58148"/>
                        <a14:foregroundMark x1="86354" y1="43519" x2="87083" y2="48056"/>
                        <a14:foregroundMark x1="87396" y1="50185" x2="87969" y2="45093"/>
                      </a14:backgroundRemoval>
                    </a14:imgEffect>
                  </a14:imgLayer>
                </a14:imgProps>
              </a:ext>
            </a:extLst>
          </a:blip>
          <a:srcRect l="65994" t="23090" r="8343" b="34408"/>
          <a:stretch/>
        </p:blipFill>
        <p:spPr>
          <a:xfrm>
            <a:off x="6113124" y="2157572"/>
            <a:ext cx="3168894" cy="2778379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89944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/>
          <p:cNvSpPr/>
          <p:nvPr/>
        </p:nvSpPr>
        <p:spPr>
          <a:xfrm>
            <a:off x="1021605" y="722351"/>
            <a:ext cx="5310909" cy="7064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ru-RU" sz="4000" b="1" strike="noStrike" spc="-1" dirty="0" smtClean="0">
                <a:solidFill>
                  <a:srgbClr val="7030A0"/>
                </a:solidFill>
                <a:latin typeface="Corbel"/>
                <a:ea typeface="DejaVu Sans"/>
              </a:rPr>
              <a:t>О создании проекта </a:t>
            </a:r>
            <a:endParaRPr lang="en-US" sz="4000" b="1" strike="noStrike" spc="-1" dirty="0">
              <a:latin typeface="Arial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605" y="3900958"/>
            <a:ext cx="8101445" cy="2268052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1021605" y="1853656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После того, как пользователь отправляет запрос, подключаемся к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API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chatGPT</a:t>
            </a:r>
            <a:r>
              <a:rPr lang="ru-RU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, </a:t>
            </a:r>
            <a:r>
              <a:rPr lang="ru-RU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используя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API</a:t>
            </a:r>
            <a:r>
              <a:rPr lang="ru-RU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 ключ. Информация о пользователях заносится в базу данных, для того чтобы можно было регистрировать новых пользователей. </a:t>
            </a:r>
            <a:endParaRPr lang="ru-RU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2347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/>
          <p:cNvSpPr/>
          <p:nvPr/>
        </p:nvSpPr>
        <p:spPr>
          <a:xfrm>
            <a:off x="877455" y="1279235"/>
            <a:ext cx="3369600" cy="7064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ru-RU" sz="4000" b="1" spc="-1" dirty="0">
                <a:solidFill>
                  <a:srgbClr val="7030A0"/>
                </a:solidFill>
                <a:latin typeface="Corbel"/>
                <a:ea typeface="DejaVu Sans"/>
              </a:rPr>
              <a:t>Б</a:t>
            </a:r>
            <a:r>
              <a:rPr lang="ru-RU" sz="4000" b="1" strike="noStrike" spc="-1" dirty="0" smtClean="0">
                <a:solidFill>
                  <a:srgbClr val="7030A0"/>
                </a:solidFill>
                <a:latin typeface="Corbel"/>
                <a:ea typeface="DejaVu Sans"/>
              </a:rPr>
              <a:t>иблиотеки</a:t>
            </a:r>
            <a:endParaRPr lang="en-US" sz="4000" b="1" strike="noStrike" spc="-1" dirty="0">
              <a:latin typeface="Arial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24" b="51933"/>
          <a:stretch/>
        </p:blipFill>
        <p:spPr>
          <a:xfrm>
            <a:off x="6512674" y="2435172"/>
            <a:ext cx="4775200" cy="1791856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877455" y="2339400"/>
            <a:ext cx="429490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Я использовала библиотеки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aiogram</a:t>
            </a:r>
            <a:r>
              <a:rPr lang="ru-RU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(для создания самого </a:t>
            </a:r>
            <a:r>
              <a:rPr lang="ru-RU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телеграм</a:t>
            </a:r>
            <a:r>
              <a:rPr lang="ru-RU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 бота),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sqlite</a:t>
            </a:r>
            <a:r>
              <a:rPr lang="ru-RU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3(для работы с базой данных),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requests</a:t>
            </a:r>
            <a:r>
              <a:rPr lang="ru-RU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(для обращения к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API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chatGPT</a:t>
            </a:r>
            <a:r>
              <a:rPr lang="ru-RU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). Мой выбор пал именно на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aiogram</a:t>
            </a:r>
            <a:r>
              <a:rPr lang="ru-RU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, поскольку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python</a:t>
            </a:r>
            <a:r>
              <a:rPr lang="ru-RU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-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telegram</a:t>
            </a:r>
            <a:r>
              <a:rPr lang="ru-RU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-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bot</a:t>
            </a:r>
            <a:r>
              <a:rPr lang="ru-RU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 не позволял отправлять запросы во время выполнения асинхронных функций.</a:t>
            </a:r>
            <a:endParaRPr lang="ru-RU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9706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/>
          <p:cNvSpPr/>
          <p:nvPr/>
        </p:nvSpPr>
        <p:spPr>
          <a:xfrm>
            <a:off x="2296350" y="4111162"/>
            <a:ext cx="3225542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ru-RU" sz="1800" b="0" strike="noStrike" spc="-1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  <a:ea typeface="DejaVu Sans"/>
              </a:rPr>
              <a:t>Я надеюсь, что проект подарит приятные эмоции и поднимет Вам настроение!</a:t>
            </a:r>
            <a:endParaRPr lang="en-US" sz="1800" b="0" strike="noStrike" spc="-1">
              <a:solidFill>
                <a:schemeClr val="accent1">
                  <a:lumMod val="40000"/>
                  <a:lumOff val="60000"/>
                </a:schemeClr>
              </a:solidFill>
              <a:latin typeface="Arial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5521892" y="460938"/>
            <a:ext cx="4175666" cy="4111162"/>
          </a:xfrm>
          <a:prstGeom prst="flowChartConnector">
            <a:avLst/>
          </a:prstGeom>
        </p:spPr>
      </p:pic>
    </p:spTree>
    <p:extLst>
      <p:ext uri="{BB962C8B-B14F-4D97-AF65-F5344CB8AC3E}">
        <p14:creationId xmlns:p14="http://schemas.microsoft.com/office/powerpoint/2010/main" val="2239233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ебеса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TM03457452[[fn=Небесная]]</Template>
  <TotalTime>160</TotalTime>
  <Words>257</Words>
  <Application>Microsoft Office PowerPoint</Application>
  <PresentationFormat>Широкоэкранный</PresentationFormat>
  <Paragraphs>30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Corbel</vt:lpstr>
      <vt:lpstr>DejaVu Sans</vt:lpstr>
      <vt:lpstr>Небеса</vt:lpstr>
      <vt:lpstr>Network intelligence bot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intelligence bot</dc:title>
  <dc:creator>Windows User</dc:creator>
  <cp:lastModifiedBy>Windows User</cp:lastModifiedBy>
  <cp:revision>8</cp:revision>
  <dcterms:created xsi:type="dcterms:W3CDTF">2023-04-15T01:23:21Z</dcterms:created>
  <dcterms:modified xsi:type="dcterms:W3CDTF">2023-04-15T04:03:22Z</dcterms:modified>
</cp:coreProperties>
</file>