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3"/>
  </p:notesMasterIdLst>
  <p:sldIdLst>
    <p:sldId id="260" r:id="rId5"/>
    <p:sldId id="257" r:id="rId6"/>
    <p:sldId id="261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064-7C68-4423-BA3A-E09DEFFF9C6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DCA-A6A1-4B1D-AF02-56C79C2FDC20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9D43-CAA6-430A-A30B-C5527BBC9ED9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32A2-6ED3-4347-B0E4-3BE5FEF7071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32EF-B9B9-4F20-8FBC-0559893BE60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34-9B9F-447F-A477-3EA25064AB3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2F8-148E-4FF8-AD13-087DA257D80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593A-AD62-401B-A1E5-07D158145DA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7103-63FC-42AC-8FFC-4E03639EC24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05E0-3061-483D-9E2B-4F417CEEC379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C31C-F998-405A-9319-F09B5E62FC8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827F-BC54-4E78-B54D-BCBC633657E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D5D3-BDFD-4116-83E5-A306087DA77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F57-18AE-424A-9EFF-1978C38D7284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40EB-C7DB-4A0C-9889-B993D5367A86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DEC4-1983-4245-9C51-012674D3333A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D69-6DD7-4902-B43F-4F18079B2DD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298D0-2130-4752-96E4-FD774FF04922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Gipher - GIF For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278095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Gipher</a:t>
            </a:r>
            <a:r>
              <a:rPr lang="en-US" sz="6200" dirty="0"/>
              <a:t> – </a:t>
            </a:r>
            <a:r>
              <a:rPr lang="en-US" sz="4800" dirty="0"/>
              <a:t>GIFs For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6392778"/>
            <a:ext cx="7178070" cy="4029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Salil Chincholikar | Nisha HM | </a:t>
            </a:r>
            <a:r>
              <a:rPr lang="en-US" sz="1600" dirty="0" err="1"/>
              <a:t>Saloni</a:t>
            </a:r>
            <a:r>
              <a:rPr lang="en-US" sz="1600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524231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GIFs are being used daily in and out of social media</a:t>
            </a:r>
          </a:p>
          <a:p>
            <a:r>
              <a:rPr lang="en-US" sz="1800" dirty="0" err="1"/>
              <a:t>Gipher</a:t>
            </a:r>
            <a:r>
              <a:rPr lang="en-US" sz="1800" dirty="0"/>
              <a:t> uses </a:t>
            </a:r>
            <a:r>
              <a:rPr lang="en-US" sz="1800" dirty="0" err="1"/>
              <a:t>Giphy</a:t>
            </a:r>
            <a:r>
              <a:rPr lang="en-US" sz="1800" dirty="0"/>
              <a:t> API to fetch the data from Giphy.com</a:t>
            </a:r>
          </a:p>
          <a:p>
            <a:r>
              <a:rPr lang="en-US" sz="1800" dirty="0"/>
              <a:t>Users can see the trending GIFs from </a:t>
            </a:r>
            <a:r>
              <a:rPr lang="en-US" sz="1800" dirty="0" err="1"/>
              <a:t>Giphy</a:t>
            </a:r>
            <a:r>
              <a:rPr lang="en-US" sz="1800" dirty="0"/>
              <a:t> in real time</a:t>
            </a:r>
          </a:p>
          <a:p>
            <a:r>
              <a:rPr lang="en-US" sz="1800" dirty="0"/>
              <a:t>Users can search for GIFs/Stickers of their choice</a:t>
            </a:r>
          </a:p>
          <a:p>
            <a:r>
              <a:rPr lang="en-US" sz="1800" dirty="0"/>
              <a:t>Users can create profile and recommend or favorite the GIFs of their choice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B7B0B-E7D7-414C-A0C1-A2A121ED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92875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377B-3FAA-4E0A-9E31-89325741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34" y="6492874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915EF2C5-47B3-4E0F-880B-26240B75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87561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All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AD57-3E92-4642-BF11-13863870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668" y="646778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7CB5B0-CED3-497B-80F6-B06ED80617E8}"/>
              </a:ext>
            </a:extLst>
          </p:cNvPr>
          <p:cNvGrpSpPr/>
          <p:nvPr/>
        </p:nvGrpSpPr>
        <p:grpSpPr>
          <a:xfrm>
            <a:off x="1045530" y="2609997"/>
            <a:ext cx="6380951" cy="2904518"/>
            <a:chOff x="1021467" y="2698228"/>
            <a:chExt cx="6380951" cy="29045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EE753E-70F0-456F-9A55-34380434A447}"/>
                </a:ext>
              </a:extLst>
            </p:cNvPr>
            <p:cNvGrpSpPr/>
            <p:nvPr/>
          </p:nvGrpSpPr>
          <p:grpSpPr>
            <a:xfrm>
              <a:off x="1021467" y="4419601"/>
              <a:ext cx="1631165" cy="1183143"/>
              <a:chOff x="4840814" y="2673350"/>
              <a:chExt cx="1631165" cy="104039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470EB71-A98D-4B00-A4EC-01BF758C7A62}"/>
                  </a:ext>
                </a:extLst>
              </p:cNvPr>
              <p:cNvSpPr/>
              <p:nvPr/>
            </p:nvSpPr>
            <p:spPr>
              <a:xfrm>
                <a:off x="4840814" y="2673350"/>
                <a:ext cx="1631165" cy="104039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en-US" sz="1400"/>
                  <a:t>Container</a:t>
                </a:r>
                <a:endParaRPr lang="en-IN" sz="1400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660D1A7-D2C6-4FA7-BF61-8CE54395463E}"/>
                  </a:ext>
                </a:extLst>
              </p:cNvPr>
              <p:cNvSpPr/>
              <p:nvPr/>
            </p:nvSpPr>
            <p:spPr>
              <a:xfrm>
                <a:off x="4935025" y="2782888"/>
                <a:ext cx="1420517" cy="529363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Frontend</a:t>
                </a:r>
                <a:endParaRPr lang="en-IN" sz="14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FDD200E-1F17-4ED6-B1E3-7E3167692B00}"/>
                </a:ext>
              </a:extLst>
            </p:cNvPr>
            <p:cNvGrpSpPr/>
            <p:nvPr/>
          </p:nvGrpSpPr>
          <p:grpSpPr>
            <a:xfrm>
              <a:off x="3417121" y="4419602"/>
              <a:ext cx="1631165" cy="1183144"/>
              <a:chOff x="4275127" y="4616158"/>
              <a:chExt cx="1631165" cy="104039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AD4986C-5111-45EA-A216-985E1FA40A5D}"/>
                  </a:ext>
                </a:extLst>
              </p:cNvPr>
              <p:cNvSpPr/>
              <p:nvPr/>
            </p:nvSpPr>
            <p:spPr>
              <a:xfrm>
                <a:off x="4275127" y="4616158"/>
                <a:ext cx="1631165" cy="1040396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r>
                  <a:rPr lang="en-US" sz="1400" dirty="0"/>
                  <a:t>Container</a:t>
                </a:r>
                <a:endParaRPr lang="en-IN" sz="14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79D5E59-178E-4886-A70B-490058D04B28}"/>
                  </a:ext>
                </a:extLst>
              </p:cNvPr>
              <p:cNvSpPr/>
              <p:nvPr/>
            </p:nvSpPr>
            <p:spPr>
              <a:xfrm>
                <a:off x="4360606" y="4708359"/>
                <a:ext cx="1420517" cy="521368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Backend</a:t>
                </a:r>
                <a:endParaRPr lang="en-IN" sz="14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B55DBA-8BCD-4EB7-A5DD-20ABB192ED8B}"/>
                </a:ext>
              </a:extLst>
            </p:cNvPr>
            <p:cNvGrpSpPr/>
            <p:nvPr/>
          </p:nvGrpSpPr>
          <p:grpSpPr>
            <a:xfrm>
              <a:off x="5771253" y="4419603"/>
              <a:ext cx="1631165" cy="1183143"/>
              <a:chOff x="1035431" y="4616156"/>
              <a:chExt cx="1631165" cy="122316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B9F9F94-D17D-4CA6-9DD6-7DF459D0CED7}"/>
                  </a:ext>
                </a:extLst>
              </p:cNvPr>
              <p:cNvSpPr/>
              <p:nvPr/>
            </p:nvSpPr>
            <p:spPr>
              <a:xfrm>
                <a:off x="1035431" y="4616156"/>
                <a:ext cx="1631165" cy="1223169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Container</a:t>
                </a:r>
                <a:endParaRPr lang="en-IN" sz="1400" dirty="0"/>
              </a:p>
            </p:txBody>
          </p:sp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F3C51D8D-4D1E-4998-8B70-D2DFF9E4DDD9}"/>
                  </a:ext>
                </a:extLst>
              </p:cNvPr>
              <p:cNvSpPr/>
              <p:nvPr/>
            </p:nvSpPr>
            <p:spPr>
              <a:xfrm>
                <a:off x="1446942" y="4708359"/>
                <a:ext cx="767289" cy="830234"/>
              </a:xfrm>
              <a:prstGeom prst="can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DB</a:t>
                </a:r>
                <a:endParaRPr lang="en-IN" sz="14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21B66C-2CF2-4E93-8DAB-7DDA208A9139}"/>
                </a:ext>
              </a:extLst>
            </p:cNvPr>
            <p:cNvGrpSpPr/>
            <p:nvPr/>
          </p:nvGrpSpPr>
          <p:grpSpPr>
            <a:xfrm>
              <a:off x="3417671" y="2698228"/>
              <a:ext cx="1631165" cy="1183144"/>
              <a:chOff x="1468564" y="2698228"/>
              <a:chExt cx="1631165" cy="1183144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6B7FC90-77D5-4223-BED9-54F9608055B3}"/>
                  </a:ext>
                </a:extLst>
              </p:cNvPr>
              <p:cNvSpPr/>
              <p:nvPr/>
            </p:nvSpPr>
            <p:spPr>
              <a:xfrm>
                <a:off x="1468564" y="2698228"/>
                <a:ext cx="1631165" cy="1183144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/>
                  <a:t>API</a:t>
                </a:r>
                <a:endParaRPr lang="en-IN" sz="1400" dirty="0"/>
              </a:p>
            </p:txBody>
          </p:sp>
          <p:sp>
            <p:nvSpPr>
              <p:cNvPr id="13" name="Lightning Bolt 12">
                <a:extLst>
                  <a:ext uri="{FF2B5EF4-FFF2-40B4-BE49-F238E27FC236}">
                    <a16:creationId xmlns:a16="http://schemas.microsoft.com/office/drawing/2014/main" id="{43FB2BE8-FB9A-40B8-86E1-FDADAA7FFC3B}"/>
                  </a:ext>
                </a:extLst>
              </p:cNvPr>
              <p:cNvSpPr/>
              <p:nvPr/>
            </p:nvSpPr>
            <p:spPr>
              <a:xfrm>
                <a:off x="2013284" y="2879140"/>
                <a:ext cx="540627" cy="529359"/>
              </a:xfrm>
              <a:prstGeom prst="lightningBolt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FC13C6-DEE6-4328-B023-64499471A258}"/>
                </a:ext>
              </a:extLst>
            </p:cNvPr>
            <p:cNvCxnSpPr>
              <a:cxnSpLocks/>
              <a:stCxn id="30" idx="2"/>
              <a:endCxn id="20" idx="0"/>
            </p:cNvCxnSpPr>
            <p:nvPr/>
          </p:nvCxnSpPr>
          <p:spPr>
            <a:xfrm flipH="1">
              <a:off x="4232704" y="3881372"/>
              <a:ext cx="550" cy="538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301351-684A-4107-9E28-3C07DCF731FE}"/>
                </a:ext>
              </a:extLst>
            </p:cNvPr>
            <p:cNvCxnSpPr>
              <a:cxnSpLocks/>
              <a:stCxn id="22" idx="1"/>
              <a:endCxn id="20" idx="3"/>
            </p:cNvCxnSpPr>
            <p:nvPr/>
          </p:nvCxnSpPr>
          <p:spPr>
            <a:xfrm flipH="1" flipV="1">
              <a:off x="5048286" y="5011174"/>
              <a:ext cx="7229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1ABDF6A-2886-463F-AC55-0AC3B09528EA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>
              <a:off x="2652632" y="5011173"/>
              <a:ext cx="764489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28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587625"/>
            <a:ext cx="7925284" cy="3524417"/>
          </a:xfrm>
        </p:spPr>
        <p:txBody>
          <a:bodyPr anchor="t">
            <a:normAutofit/>
          </a:bodyPr>
          <a:lstStyle/>
          <a:p>
            <a:r>
              <a:rPr lang="en-US" sz="1800" dirty="0"/>
              <a:t>Login / Register </a:t>
            </a:r>
          </a:p>
          <a:p>
            <a:r>
              <a:rPr lang="en-US" sz="1800" dirty="0"/>
              <a:t>Search for any GIFs/Stickers</a:t>
            </a:r>
          </a:p>
          <a:p>
            <a:r>
              <a:rPr lang="en-US" sz="1800" dirty="0"/>
              <a:t>View Trending GIFs</a:t>
            </a:r>
          </a:p>
          <a:p>
            <a:r>
              <a:rPr lang="en-US" sz="1800" dirty="0"/>
              <a:t>Recommend and Favorite section</a:t>
            </a:r>
          </a:p>
          <a:p>
            <a:r>
              <a:rPr lang="en-US" sz="1800" dirty="0"/>
              <a:t>View details of a GIF/Sticker (Information, Recommend count, Comments)</a:t>
            </a:r>
          </a:p>
          <a:p>
            <a:r>
              <a:rPr lang="en-US" sz="1800" dirty="0"/>
              <a:t>Operations on comments (Like, Delete)</a:t>
            </a:r>
          </a:p>
          <a:p>
            <a:r>
              <a:rPr lang="en-US" sz="1800" dirty="0"/>
              <a:t>View and Modify User Details (Picture, Details, Passwords)</a:t>
            </a:r>
          </a:p>
          <a:p>
            <a:r>
              <a:rPr lang="en-US" sz="1800" dirty="0"/>
              <a:t>Logout or Delete User Profile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C4468-E196-4D96-82B4-7D50C7C5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72" y="6492875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62D00-B67B-4662-97E9-4DDBEC7E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214" y="6492874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91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Technology Stack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B557D4C5-6EED-4AF0-9E1E-1FD07752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191" y="2582863"/>
            <a:ext cx="1305245" cy="1408111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5E0119F-1A9A-480F-9104-02CE1768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56" y="2867025"/>
            <a:ext cx="2518877" cy="112394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5AD91A1-F97B-4019-AB98-77AA4A6C5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143655"/>
            <a:ext cx="2179892" cy="57068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C95110-274D-4663-9333-019D90BD8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809" y="4143416"/>
            <a:ext cx="1145640" cy="998121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C43A266-C479-46A0-91AF-03064EE65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713" y="4362855"/>
            <a:ext cx="2179892" cy="570688"/>
          </a:xfrm>
          <a:prstGeom prst="rect">
            <a:avLst/>
          </a:prstGeo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1198D75-9FC0-4BE5-A08E-6A411F6F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92875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1A57CCE-C14D-4DC5-A195-A86D5F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885" y="6492874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Implementing the Microservices Architecture</a:t>
            </a:r>
          </a:p>
          <a:p>
            <a:r>
              <a:rPr lang="en-US" sz="1800" dirty="0"/>
              <a:t>Include an option to download and share the GIFs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37086-FECC-408A-B1DC-0FCFDF8D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72" y="6492875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0217-98AF-48AD-B254-999C399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7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37086-FECC-408A-B1DC-0FCFDF8D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72" y="6492875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0217-98AF-48AD-B254-999C399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F1BC910-CC58-4E6C-942E-7FB5031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685800"/>
            <a:ext cx="10135685" cy="5554579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	</a:t>
            </a:r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829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685800"/>
            <a:ext cx="10135685" cy="5554579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	</a:t>
            </a:r>
            <a:r>
              <a:rPr lang="en-US" sz="8000" dirty="0"/>
              <a:t>Thank You!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A675-59B9-4B23-9BB4-C24C1B7B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8829" y="6488595"/>
            <a:ext cx="7084177" cy="365125"/>
          </a:xfrm>
        </p:spPr>
        <p:txBody>
          <a:bodyPr/>
          <a:lstStyle/>
          <a:p>
            <a:r>
              <a:rPr lang="en-US" dirty="0" err="1"/>
              <a:t>Gipher</a:t>
            </a:r>
            <a:r>
              <a:rPr lang="en-US" dirty="0"/>
              <a:t> - GIFs For 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F1CB-90FD-42F7-9505-ADC063E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3784" y="6488594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384</TotalTime>
  <Words>202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Gipher – GIFs For All</vt:lpstr>
      <vt:lpstr>Introduction</vt:lpstr>
      <vt:lpstr>Architecture</vt:lpstr>
      <vt:lpstr>Features</vt:lpstr>
      <vt:lpstr>Technology Stack</vt:lpstr>
      <vt:lpstr>Future Scope</vt:lpstr>
      <vt:lpstr> Questions?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Gipher – GIF For All</dc:title>
  <dc:creator>Salil Chincholikar</dc:creator>
  <cp:lastModifiedBy>Salil Chincholikar</cp:lastModifiedBy>
  <cp:revision>29</cp:revision>
  <dcterms:created xsi:type="dcterms:W3CDTF">2021-09-13T04:32:49Z</dcterms:created>
  <dcterms:modified xsi:type="dcterms:W3CDTF">2021-09-14T06:35:42Z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