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479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39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7123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428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7609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7362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7104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2005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85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692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862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415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362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546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403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737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263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E924-BEA9-4B9B-AD2C-5585FC2B0E33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3AF4-C4A3-4753-95ED-B0C0A6EA0F0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7159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4104-90EE-422E-AE03-063AD06BA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516452"/>
            <a:ext cx="9448800" cy="1825096"/>
          </a:xfrm>
        </p:spPr>
        <p:txBody>
          <a:bodyPr>
            <a:normAutofit/>
          </a:bodyPr>
          <a:lstStyle/>
          <a:p>
            <a:r>
              <a:rPr lang="en-GB" b="1" dirty="0"/>
              <a:t>Medical Insurance Cost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C87F1-7EDA-4FC0-853F-21917FD67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7575"/>
            <a:ext cx="9448800" cy="685800"/>
          </a:xfrm>
        </p:spPr>
        <p:txBody>
          <a:bodyPr>
            <a:norm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นาย ชินดนัย เจริญเกียรติ </a:t>
            </a:r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6010450217</a:t>
            </a:r>
            <a:endParaRPr lang="th-TH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802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9042-4BA2-43A9-8170-BABCE52E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83" y="901532"/>
            <a:ext cx="8610600" cy="1293028"/>
          </a:xfrm>
        </p:spPr>
        <p:txBody>
          <a:bodyPr/>
          <a:lstStyle/>
          <a:p>
            <a:pPr algn="l"/>
            <a:r>
              <a:rPr lang="en-US" sz="6000" dirty="0"/>
              <a:t>Dataset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F69D5-93DD-4A5E-897A-6FF76B371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2" y="2839413"/>
            <a:ext cx="11016721" cy="3481873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FD06D14-F400-4ABC-B147-3B278CD03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238" y="536714"/>
            <a:ext cx="3509665" cy="19378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2E0994-D0A3-480F-A194-FC3779EC5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15" y="1267589"/>
            <a:ext cx="2762592" cy="106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0F34-AA63-46EF-B525-78FE7063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3722"/>
            <a:ext cx="8610600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Machine learning Algorithm</a:t>
            </a:r>
            <a:endParaRPr lang="th-TH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7FC5-F73B-4FB5-8314-4007FCE13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61820"/>
            <a:ext cx="5675243" cy="52478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Linear Regression</a:t>
            </a:r>
            <a:endParaRPr lang="th-TH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16DAC-AB80-401B-A28B-0E70471D9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72" y="2342781"/>
            <a:ext cx="4117959" cy="30212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D81AD8-3D8D-4158-8A55-D8CF6BBCF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068" y="2342781"/>
            <a:ext cx="4117960" cy="30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3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E549-BA2A-4340-87CF-219B9FBE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32" y="609207"/>
            <a:ext cx="8610600" cy="1293028"/>
          </a:xfrm>
        </p:spPr>
        <p:txBody>
          <a:bodyPr/>
          <a:lstStyle/>
          <a:p>
            <a:pPr algn="l"/>
            <a:r>
              <a:rPr lang="en-US" sz="6000" dirty="0"/>
              <a:t>Train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BDC604-6480-4867-938F-0066DD5D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27" y="2338609"/>
            <a:ext cx="7069209" cy="1518733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391F30C-A8B2-4AA1-B529-A6C2B027A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78" y="1701740"/>
            <a:ext cx="10820400" cy="636869"/>
          </a:xfrm>
        </p:spPr>
        <p:txBody>
          <a:bodyPr>
            <a:normAutofit/>
          </a:bodyPr>
          <a:lstStyle/>
          <a:p>
            <a:r>
              <a:rPr lang="en-US" sz="3200" dirty="0"/>
              <a:t>Train with simple linear regression</a:t>
            </a:r>
            <a:endParaRPr lang="th-TH" sz="3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582F25-15A8-45F7-9D88-FAB040758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28" y="4733801"/>
            <a:ext cx="9451743" cy="1605014"/>
          </a:xfrm>
          <a:prstGeom prst="rect">
            <a:avLst/>
          </a:prstGeom>
        </p:spPr>
      </p:pic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7D5A2B87-EB4D-4456-BA90-964BF0C631FA}"/>
              </a:ext>
            </a:extLst>
          </p:cNvPr>
          <p:cNvSpPr txBox="1">
            <a:spLocks/>
          </p:cNvSpPr>
          <p:nvPr/>
        </p:nvSpPr>
        <p:spPr>
          <a:xfrm>
            <a:off x="852778" y="4096932"/>
            <a:ext cx="10820400" cy="636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Train with multiple linear regression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9566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611AE4-A88B-4B03-81CE-3411FFAF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34184"/>
            <a:ext cx="10820399" cy="589631"/>
          </a:xfrm>
        </p:spPr>
        <p:txBody>
          <a:bodyPr>
            <a:noAutofit/>
          </a:bodyPr>
          <a:lstStyle/>
          <a:p>
            <a:pPr algn="ctr"/>
            <a:r>
              <a:rPr lang="th-TH" sz="7200" dirty="0">
                <a:latin typeface="Angsana New" panose="02020603050405020304" pitchFamily="18" charset="-34"/>
                <a:ea typeface="Adobe Fan Heiti Std B" panose="020B0700000000000000" pitchFamily="34" charset="-128"/>
                <a:cs typeface="Angsana New" panose="02020603050405020304" pitchFamily="18" charset="-34"/>
              </a:rPr>
              <a:t>จบการนำเสนอ</a:t>
            </a:r>
          </a:p>
        </p:txBody>
      </p:sp>
    </p:spTree>
    <p:extLst>
      <p:ext uri="{BB962C8B-B14F-4D97-AF65-F5344CB8AC3E}">
        <p14:creationId xmlns:p14="http://schemas.microsoft.com/office/powerpoint/2010/main" val="7396999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382</TotalTime>
  <Words>29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Angsana New</vt:lpstr>
      <vt:lpstr>Arial</vt:lpstr>
      <vt:lpstr>Century Gothic</vt:lpstr>
      <vt:lpstr>Vapor Trail</vt:lpstr>
      <vt:lpstr>Medical Insurance Cost</vt:lpstr>
      <vt:lpstr>Dataset</vt:lpstr>
      <vt:lpstr>Machine learning Algorithm</vt:lpstr>
      <vt:lpstr>Train</vt:lpstr>
      <vt:lpstr>จบการนำเสนอ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Cost </dc:title>
  <dc:creator>chindanai charoenkiate</dc:creator>
  <cp:lastModifiedBy>chindanai charoenkiate</cp:lastModifiedBy>
  <cp:revision>11</cp:revision>
  <dcterms:created xsi:type="dcterms:W3CDTF">2021-11-09T15:49:15Z</dcterms:created>
  <dcterms:modified xsi:type="dcterms:W3CDTF">2021-11-10T08:21:34Z</dcterms:modified>
</cp:coreProperties>
</file>