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7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3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712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42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760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7362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7104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200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69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86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41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6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546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40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37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263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7159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4104-90EE-422E-AE03-063AD06B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rmAutofit/>
          </a:bodyPr>
          <a:lstStyle/>
          <a:p>
            <a:r>
              <a:rPr lang="en-GB" b="1" dirty="0"/>
              <a:t>Medical Insurance Cost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C87F1-7EDA-4FC0-853F-21917FD67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7575"/>
            <a:ext cx="9448800" cy="685800"/>
          </a:xfrm>
        </p:spPr>
        <p:txBody>
          <a:bodyPr>
            <a:norm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นาย ชินดนัย เจริญเกียรติ 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6010450217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80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9042-4BA2-43A9-8170-BABCE52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83" y="901532"/>
            <a:ext cx="8610600" cy="1293028"/>
          </a:xfrm>
        </p:spPr>
        <p:txBody>
          <a:bodyPr/>
          <a:lstStyle/>
          <a:p>
            <a:pPr algn="l"/>
            <a:r>
              <a:rPr lang="en-US" sz="6000" dirty="0"/>
              <a:t>Dataset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F69D5-93DD-4A5E-897A-6FF76B37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2" y="2839413"/>
            <a:ext cx="11016721" cy="348187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D06D14-F400-4ABC-B147-3B278CD0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38" y="536714"/>
            <a:ext cx="3509665" cy="1937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2E0994-D0A3-480F-A194-FC3779EC5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15" y="1267589"/>
            <a:ext cx="2762592" cy="10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0F34-AA63-46EF-B525-78FE7063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3722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EDA and </a:t>
            </a:r>
            <a:r>
              <a:rPr lang="en-US" sz="4400" dirty="0" err="1"/>
              <a:t>vitualization</a:t>
            </a:r>
            <a:endParaRPr lang="th-TH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16DAC-AB80-401B-A28B-0E70471D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2" y="2342781"/>
            <a:ext cx="4117959" cy="3021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D81AD8-3D8D-4158-8A55-D8CF6BBC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68" y="2342781"/>
            <a:ext cx="4117960" cy="30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E549-BA2A-4340-87CF-219B9FBE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2" y="609207"/>
            <a:ext cx="8610600" cy="1293028"/>
          </a:xfrm>
        </p:spPr>
        <p:txBody>
          <a:bodyPr/>
          <a:lstStyle/>
          <a:p>
            <a:pPr algn="l"/>
            <a:r>
              <a:rPr lang="en-US" sz="6000" dirty="0"/>
              <a:t>Training</a:t>
            </a:r>
            <a:endParaRPr lang="th-T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E31A1A-2608-430E-838D-3FC0B975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7427"/>
            <a:ext cx="10820400" cy="566645"/>
          </a:xfrm>
        </p:spPr>
        <p:txBody>
          <a:bodyPr>
            <a:normAutofit/>
          </a:bodyPr>
          <a:lstStyle/>
          <a:p>
            <a:r>
              <a:rPr lang="en-US" sz="2800" dirty="0"/>
              <a:t>Polynomial</a:t>
            </a:r>
            <a:r>
              <a:rPr lang="th-TH" sz="2800" dirty="0"/>
              <a:t> </a:t>
            </a:r>
            <a:r>
              <a:rPr lang="en-GB" sz="3200" dirty="0"/>
              <a:t>regression</a:t>
            </a:r>
            <a:endParaRPr lang="en-GB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AC0DB2-628A-42F2-989D-1C9EDEB87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30" y="2491106"/>
            <a:ext cx="4238449" cy="26580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55EB18-0C5F-4177-ADE7-9E80B29B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12" y="1902235"/>
            <a:ext cx="400105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611AE4-A88B-4B03-81CE-3411FFAF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34184"/>
            <a:ext cx="10820399" cy="589631"/>
          </a:xfrm>
        </p:spPr>
        <p:txBody>
          <a:bodyPr>
            <a:noAutofit/>
          </a:bodyPr>
          <a:lstStyle/>
          <a:p>
            <a:pPr algn="ctr"/>
            <a:r>
              <a:rPr lang="th-TH" sz="7200" dirty="0">
                <a:latin typeface="Angsana New" panose="02020603050405020304" pitchFamily="18" charset="-34"/>
                <a:ea typeface="Adobe Fan Heiti Std B" panose="020B0700000000000000" pitchFamily="34" charset="-128"/>
                <a:cs typeface="Angsana New" panose="02020603050405020304" pitchFamily="18" charset="-34"/>
              </a:rPr>
              <a:t>จบการนำเสนอ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739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835</TotalTime>
  <Words>19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Century Gothic</vt:lpstr>
      <vt:lpstr>Vapor Trail</vt:lpstr>
      <vt:lpstr>Medical Insurance Cost</vt:lpstr>
      <vt:lpstr>Dataset</vt:lpstr>
      <vt:lpstr>EDA and vitualization</vt:lpstr>
      <vt:lpstr>Training</vt:lpstr>
      <vt:lpstr>จบการนำเสนอ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</dc:title>
  <dc:creator>chindanai charoenkiate</dc:creator>
  <cp:lastModifiedBy>chindanai charoenkiate</cp:lastModifiedBy>
  <cp:revision>17</cp:revision>
  <dcterms:created xsi:type="dcterms:W3CDTF">2021-11-09T15:49:15Z</dcterms:created>
  <dcterms:modified xsi:type="dcterms:W3CDTF">2021-11-10T16:26:29Z</dcterms:modified>
</cp:coreProperties>
</file>