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70" r:id="rId7"/>
    <p:sldId id="266" r:id="rId8"/>
    <p:sldId id="263" r:id="rId9"/>
    <p:sldId id="272" r:id="rId10"/>
    <p:sldId id="273" r:id="rId11"/>
    <p:sldId id="264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configuring dependencies for publishing, do not store strings and keys in local secrets, always choose None.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diagnostics-extension-windows-install#azure-cli-de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asp-net-core#enable-client-side-telemetry-for-web-applications" TargetMode="External"/><Relationship Id="rId2" Type="http://schemas.openxmlformats.org/officeDocument/2006/relationships/hyperlink" Target="https://docs.microsoft.com/en-us/azure/azure-monitor/app/asp-net-core#enable-application-insights-server-side-telemetry-no-visual-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Challenge-based Azure Monitoring Workshop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8A4-9BA4-427D-AA13-E50C5DC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Logs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D79-6D43-4C89-AC8F-AE004DB5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infrastructure and application logs to create a single timeseries chart that includes: </a:t>
            </a:r>
          </a:p>
          <a:p>
            <a:pPr lvl="1"/>
            <a:r>
              <a:rPr lang="en-US" dirty="0"/>
              <a:t>CPU usage from the node in your AKS cluster hosting the </a:t>
            </a:r>
            <a:r>
              <a:rPr lang="en-US" dirty="0" err="1"/>
              <a:t>eshoponweb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Duration of requests on your </a:t>
            </a:r>
            <a:r>
              <a:rPr lang="en-US" dirty="0" err="1"/>
              <a:t>eshoponweb</a:t>
            </a:r>
            <a:r>
              <a:rPr lang="en-US" dirty="0"/>
              <a:t> app hosted on the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post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Application Insights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for containers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PM: Log Analytics Query Challenge</a:t>
            </a:r>
          </a:p>
          <a:p>
            <a:r>
              <a:rPr lang="en-US" dirty="0"/>
              <a:t>4 – 5 PM Azure Monitor Dashboard and Analytics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 VM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Using AZ CLI, </a:t>
            </a:r>
            <a:r>
              <a:rPr lang="en-US" sz="2000" dirty="0" err="1"/>
              <a:t>Powershell</a:t>
            </a:r>
            <a:r>
              <a:rPr lang="en-US" sz="2000" dirty="0"/>
              <a:t> or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https://docs.microsoft.com/en-us/azure/azure-monitor/platform/diagnostics-extension-windows-install#azure-cli-deployment</a:t>
            </a:r>
            <a:r>
              <a:rPr lang="en-US" sz="1600" dirty="0"/>
              <a:t> </a:t>
            </a:r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post screenshots of alert email notifications win the challenge.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post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Collect server-side telemetry</a:t>
            </a:r>
          </a:p>
          <a:p>
            <a:pPr lvl="2"/>
            <a:r>
              <a:rPr lang="en-US" sz="1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https://docs.microsoft.com/en-us/azure/azure-monitor/app/asp-net-core#enable-application-insights-server-side-telemetry-no-visual-studio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1900" dirty="0"/>
          </a:p>
          <a:p>
            <a:pPr lvl="1"/>
            <a:r>
              <a:rPr lang="en-US" dirty="0"/>
              <a:t>Collect client-side page views</a:t>
            </a:r>
          </a:p>
          <a:p>
            <a:pPr lvl="2"/>
            <a:r>
              <a:rPr lang="en-US" sz="1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https://docs.microsoft.com/en-us/azure/azure-monitor/app/asp-net-core#enable-client-side-telemetry-for-web-applications</a:t>
            </a:r>
            <a:endParaRPr lang="en-US" sz="1900" dirty="0"/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locally and check out the App Insights tooling in VS and the Azure Portal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post screenshot with email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DB connection strings to use IP addresses instead of hostnames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Docker Support to your app in VS (requires Docker Desktop to be installed)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Azure Container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 </a:t>
            </a:r>
            <a:r>
              <a:rPr lang="en-US" dirty="0" err="1"/>
              <a:t>eshop</a:t>
            </a:r>
            <a:r>
              <a:rPr lang="en-US" dirty="0"/>
              <a:t> on web app to your Container Registry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Update DB dependencies using connection strings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Update App Insights dependency using instrumentation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and use the provided deployment and service YAML files to deploy app to 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view the CPU and memory usage of the containers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and view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Hint: Try to change your password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post a screenshot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Servers and SQL Server</a:t>
            </a:r>
          </a:p>
          <a:p>
            <a:r>
              <a:rPr lang="en-US" dirty="0"/>
              <a:t>Write a performance query that renders a time chart for the last hour of the max percentage CPU usage of the AKS Cluster nodes</a:t>
            </a:r>
          </a:p>
          <a:p>
            <a:r>
              <a:rPr lang="en-US" dirty="0"/>
              <a:t>First team with screenshots of the time charts wins the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1407</Words>
  <Application>Microsoft Office PowerPoint</Application>
  <PresentationFormat>Widescreen</PresentationFormat>
  <Paragraphs>114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Monitor Hackathon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Application Insights Challenge</vt:lpstr>
      <vt:lpstr>Azure Monitor for Containers Challenge</vt:lpstr>
      <vt:lpstr>Log Analytics Query Challenge</vt:lpstr>
      <vt:lpstr>Optional Logs Challenge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34</cp:revision>
  <dcterms:created xsi:type="dcterms:W3CDTF">2019-06-24T21:02:14Z</dcterms:created>
  <dcterms:modified xsi:type="dcterms:W3CDTF">2020-10-02T17:40:43Z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