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9" r:id="rId3"/>
    <p:sldId id="285" r:id="rId4"/>
    <p:sldId id="286" r:id="rId5"/>
    <p:sldId id="287" r:id="rId6"/>
    <p:sldId id="290" r:id="rId7"/>
    <p:sldId id="289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76DE0A-2CEB-49BA-B40F-1990BB22C3EA}">
          <p14:sldIdLst>
            <p14:sldId id="259"/>
            <p14:sldId id="285"/>
            <p14:sldId id="286"/>
            <p14:sldId id="287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0E05A-505F-4BE0-8DBC-0F60C57404FA}" v="27" dt="2021-11-07T18:18:32.932"/>
    <p1510:client id="{D85D30BC-5336-4F7F-89A7-9676F992C7DB}" v="4" dt="2021-11-07T16:24:35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84"/>
  </p:normalViewPr>
  <p:slideViewPr>
    <p:cSldViewPr snapToGrid="0" snapToObjects="1">
      <p:cViewPr varScale="1">
        <p:scale>
          <a:sx n="92" d="100"/>
          <a:sy n="92" d="100"/>
        </p:scale>
        <p:origin x="4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EDU ONYEKA" userId="8d524f28b8273e25" providerId="LiveId" clId="{D85D30BC-5336-4F7F-89A7-9676F992C7DB}"/>
    <pc:docChg chg="undo custSel addSld modSld modSection">
      <pc:chgData name="CHINEDU ONYEKA" userId="8d524f28b8273e25" providerId="LiveId" clId="{D85D30BC-5336-4F7F-89A7-9676F992C7DB}" dt="2021-11-07T16:25:09.515" v="858" actId="1076"/>
      <pc:docMkLst>
        <pc:docMk/>
      </pc:docMkLst>
      <pc:sldChg chg="modSp mod">
        <pc:chgData name="CHINEDU ONYEKA" userId="8d524f28b8273e25" providerId="LiveId" clId="{D85D30BC-5336-4F7F-89A7-9676F992C7DB}" dt="2021-11-07T15:07:45.103" v="42" actId="20577"/>
        <pc:sldMkLst>
          <pc:docMk/>
          <pc:sldMk cId="2779978892" sldId="259"/>
        </pc:sldMkLst>
        <pc:spChg chg="mod">
          <ac:chgData name="CHINEDU ONYEKA" userId="8d524f28b8273e25" providerId="LiveId" clId="{D85D30BC-5336-4F7F-89A7-9676F992C7DB}" dt="2021-11-07T15:07:45.103" v="42" actId="20577"/>
          <ac:spMkLst>
            <pc:docMk/>
            <pc:sldMk cId="2779978892" sldId="259"/>
            <ac:spMk id="3" creationId="{84B1B6E0-7336-48E4-A4BC-19BFDB8A25AE}"/>
          </ac:spMkLst>
        </pc:spChg>
      </pc:sldChg>
      <pc:sldChg chg="addSp delSp modSp mod">
        <pc:chgData name="CHINEDU ONYEKA" userId="8d524f28b8273e25" providerId="LiveId" clId="{D85D30BC-5336-4F7F-89A7-9676F992C7DB}" dt="2021-11-07T16:13:01.632" v="388" actId="20577"/>
        <pc:sldMkLst>
          <pc:docMk/>
          <pc:sldMk cId="1578857595" sldId="285"/>
        </pc:sldMkLst>
        <pc:spChg chg="mod">
          <ac:chgData name="CHINEDU ONYEKA" userId="8d524f28b8273e25" providerId="LiveId" clId="{D85D30BC-5336-4F7F-89A7-9676F992C7DB}" dt="2021-11-07T16:13:01.632" v="388" actId="20577"/>
          <ac:spMkLst>
            <pc:docMk/>
            <pc:sldMk cId="1578857595" sldId="285"/>
            <ac:spMk id="5" creationId="{C6E8C7C7-AED0-4F8D-AF4E-A595AFAB8E32}"/>
          </ac:spMkLst>
        </pc:spChg>
        <pc:picChg chg="del">
          <ac:chgData name="CHINEDU ONYEKA" userId="8d524f28b8273e25" providerId="LiveId" clId="{D85D30BC-5336-4F7F-89A7-9676F992C7DB}" dt="2021-11-07T15:19:52.437" v="123" actId="478"/>
          <ac:picMkLst>
            <pc:docMk/>
            <pc:sldMk cId="1578857595" sldId="285"/>
            <ac:picMk id="3" creationId="{5004B457-1AA9-4948-A6D3-9E46B91D9ADE}"/>
          </ac:picMkLst>
        </pc:picChg>
        <pc:picChg chg="add mod">
          <ac:chgData name="CHINEDU ONYEKA" userId="8d524f28b8273e25" providerId="LiveId" clId="{D85D30BC-5336-4F7F-89A7-9676F992C7DB}" dt="2021-11-07T15:20:02.443" v="126" actId="1076"/>
          <ac:picMkLst>
            <pc:docMk/>
            <pc:sldMk cId="1578857595" sldId="285"/>
            <ac:picMk id="6" creationId="{437D02A8-98F7-4D2D-B7A1-182BCC5ECBFD}"/>
          </ac:picMkLst>
        </pc:picChg>
      </pc:sldChg>
      <pc:sldChg chg="addSp delSp modSp mod">
        <pc:chgData name="CHINEDU ONYEKA" userId="8d524f28b8273e25" providerId="LiveId" clId="{D85D30BC-5336-4F7F-89A7-9676F992C7DB}" dt="2021-11-07T15:25:19.042" v="250" actId="14100"/>
        <pc:sldMkLst>
          <pc:docMk/>
          <pc:sldMk cId="4087500181" sldId="286"/>
        </pc:sldMkLst>
        <pc:spChg chg="mod">
          <ac:chgData name="CHINEDU ONYEKA" userId="8d524f28b8273e25" providerId="LiveId" clId="{D85D30BC-5336-4F7F-89A7-9676F992C7DB}" dt="2021-11-07T15:23:25.671" v="231" actId="27636"/>
          <ac:spMkLst>
            <pc:docMk/>
            <pc:sldMk cId="4087500181" sldId="286"/>
            <ac:spMk id="5" creationId="{C6E8C7C7-AED0-4F8D-AF4E-A595AFAB8E32}"/>
          </ac:spMkLst>
        </pc:spChg>
        <pc:spChg chg="del mod">
          <ac:chgData name="CHINEDU ONYEKA" userId="8d524f28b8273e25" providerId="LiveId" clId="{D85D30BC-5336-4F7F-89A7-9676F992C7DB}" dt="2021-11-07T15:23:54.495" v="234"/>
          <ac:spMkLst>
            <pc:docMk/>
            <pc:sldMk cId="4087500181" sldId="286"/>
            <ac:spMk id="6" creationId="{BBCAC2E3-C79D-4FE4-BC12-25D119C3D0C7}"/>
          </ac:spMkLst>
        </pc:spChg>
        <pc:picChg chg="del">
          <ac:chgData name="CHINEDU ONYEKA" userId="8d524f28b8273e25" providerId="LiveId" clId="{D85D30BC-5336-4F7F-89A7-9676F992C7DB}" dt="2021-11-07T15:21:32.188" v="152" actId="478"/>
          <ac:picMkLst>
            <pc:docMk/>
            <pc:sldMk cId="4087500181" sldId="286"/>
            <ac:picMk id="3" creationId="{BD9FEF7A-B500-4876-834B-9FAAEE065120}"/>
          </ac:picMkLst>
        </pc:picChg>
        <pc:picChg chg="add mod">
          <ac:chgData name="CHINEDU ONYEKA" userId="8d524f28b8273e25" providerId="LiveId" clId="{D85D30BC-5336-4F7F-89A7-9676F992C7DB}" dt="2021-11-07T15:25:19.042" v="250" actId="14100"/>
          <ac:picMkLst>
            <pc:docMk/>
            <pc:sldMk cId="4087500181" sldId="286"/>
            <ac:picMk id="7" creationId="{A554FC86-D576-4C9C-BC96-40980C7CEE47}"/>
          </ac:picMkLst>
        </pc:picChg>
      </pc:sldChg>
      <pc:sldChg chg="addSp delSp modSp mod">
        <pc:chgData name="CHINEDU ONYEKA" userId="8d524f28b8273e25" providerId="LiveId" clId="{D85D30BC-5336-4F7F-89A7-9676F992C7DB}" dt="2021-11-07T15:25:25.057" v="251" actId="14100"/>
        <pc:sldMkLst>
          <pc:docMk/>
          <pc:sldMk cId="1447972266" sldId="287"/>
        </pc:sldMkLst>
        <pc:spChg chg="mod">
          <ac:chgData name="CHINEDU ONYEKA" userId="8d524f28b8273e25" providerId="LiveId" clId="{D85D30BC-5336-4F7F-89A7-9676F992C7DB}" dt="2021-11-07T15:13:43.968" v="115" actId="114"/>
          <ac:spMkLst>
            <pc:docMk/>
            <pc:sldMk cId="1447972266" sldId="287"/>
            <ac:spMk id="5" creationId="{C6E8C7C7-AED0-4F8D-AF4E-A595AFAB8E32}"/>
          </ac:spMkLst>
        </pc:spChg>
        <pc:spChg chg="del mod">
          <ac:chgData name="CHINEDU ONYEKA" userId="8d524f28b8273e25" providerId="LiveId" clId="{D85D30BC-5336-4F7F-89A7-9676F992C7DB}" dt="2021-11-07T15:25:00.628" v="244" actId="478"/>
          <ac:spMkLst>
            <pc:docMk/>
            <pc:sldMk cId="1447972266" sldId="287"/>
            <ac:spMk id="6" creationId="{23D4684D-29E9-4848-A8AF-527E41FBE4D3}"/>
          </ac:spMkLst>
        </pc:spChg>
        <pc:picChg chg="del">
          <ac:chgData name="CHINEDU ONYEKA" userId="8d524f28b8273e25" providerId="LiveId" clId="{D85D30BC-5336-4F7F-89A7-9676F992C7DB}" dt="2021-11-07T15:24:28.986" v="235" actId="478"/>
          <ac:picMkLst>
            <pc:docMk/>
            <pc:sldMk cId="1447972266" sldId="287"/>
            <ac:picMk id="3" creationId="{A88354BD-BA1B-4F3C-ACAE-CE5887235D68}"/>
          </ac:picMkLst>
        </pc:picChg>
        <pc:picChg chg="add mod">
          <ac:chgData name="CHINEDU ONYEKA" userId="8d524f28b8273e25" providerId="LiveId" clId="{D85D30BC-5336-4F7F-89A7-9676F992C7DB}" dt="2021-11-07T15:25:25.057" v="251" actId="14100"/>
          <ac:picMkLst>
            <pc:docMk/>
            <pc:sldMk cId="1447972266" sldId="287"/>
            <ac:picMk id="7" creationId="{B87CC785-E4CA-4C62-9D38-672DBDD67DB3}"/>
          </ac:picMkLst>
        </pc:picChg>
      </pc:sldChg>
      <pc:sldChg chg="modSp mod">
        <pc:chgData name="CHINEDU ONYEKA" userId="8d524f28b8273e25" providerId="LiveId" clId="{D85D30BC-5336-4F7F-89A7-9676F992C7DB}" dt="2021-11-07T16:23:43.223" v="856" actId="114"/>
        <pc:sldMkLst>
          <pc:docMk/>
          <pc:sldMk cId="464472706" sldId="288"/>
        </pc:sldMkLst>
        <pc:spChg chg="mod">
          <ac:chgData name="CHINEDU ONYEKA" userId="8d524f28b8273e25" providerId="LiveId" clId="{D85D30BC-5336-4F7F-89A7-9676F992C7DB}" dt="2021-11-07T16:23:43.223" v="856" actId="114"/>
          <ac:spMkLst>
            <pc:docMk/>
            <pc:sldMk cId="464472706" sldId="288"/>
            <ac:spMk id="5" creationId="{C6E8C7C7-AED0-4F8D-AF4E-A595AFAB8E32}"/>
          </ac:spMkLst>
        </pc:spChg>
      </pc:sldChg>
      <pc:sldChg chg="modSp mod">
        <pc:chgData name="CHINEDU ONYEKA" userId="8d524f28b8273e25" providerId="LiveId" clId="{D85D30BC-5336-4F7F-89A7-9676F992C7DB}" dt="2021-11-07T16:24:26.226" v="857" actId="3626"/>
        <pc:sldMkLst>
          <pc:docMk/>
          <pc:sldMk cId="1259347305" sldId="289"/>
        </pc:sldMkLst>
        <pc:spChg chg="mod">
          <ac:chgData name="CHINEDU ONYEKA" userId="8d524f28b8273e25" providerId="LiveId" clId="{D85D30BC-5336-4F7F-89A7-9676F992C7DB}" dt="2021-11-07T16:24:26.226" v="857" actId="3626"/>
          <ac:spMkLst>
            <pc:docMk/>
            <pc:sldMk cId="1259347305" sldId="289"/>
            <ac:spMk id="2" creationId="{F51A0F8A-7D1C-4586-B5A2-C1EAA001BFD9}"/>
          </ac:spMkLst>
        </pc:spChg>
      </pc:sldChg>
      <pc:sldChg chg="addSp delSp modSp new mod">
        <pc:chgData name="CHINEDU ONYEKA" userId="8d524f28b8273e25" providerId="LiveId" clId="{D85D30BC-5336-4F7F-89A7-9676F992C7DB}" dt="2021-11-07T16:25:09.515" v="858" actId="1076"/>
        <pc:sldMkLst>
          <pc:docMk/>
          <pc:sldMk cId="647773469" sldId="290"/>
        </pc:sldMkLst>
        <pc:spChg chg="del">
          <ac:chgData name="CHINEDU ONYEKA" userId="8d524f28b8273e25" providerId="LiveId" clId="{D85D30BC-5336-4F7F-89A7-9676F992C7DB}" dt="2021-11-07T15:14:25.852" v="120" actId="478"/>
          <ac:spMkLst>
            <pc:docMk/>
            <pc:sldMk cId="647773469" sldId="290"/>
            <ac:spMk id="2" creationId="{5277BDFE-5132-458B-970D-2513DDC86F9A}"/>
          </ac:spMkLst>
        </pc:spChg>
        <pc:spChg chg="del">
          <ac:chgData name="CHINEDU ONYEKA" userId="8d524f28b8273e25" providerId="LiveId" clId="{D85D30BC-5336-4F7F-89A7-9676F992C7DB}" dt="2021-11-07T15:14:24.365" v="119" actId="478"/>
          <ac:spMkLst>
            <pc:docMk/>
            <pc:sldMk cId="647773469" sldId="290"/>
            <ac:spMk id="3" creationId="{FE02BA04-C821-4504-9AA9-8DDA8E104F6F}"/>
          </ac:spMkLst>
        </pc:spChg>
        <pc:spChg chg="del">
          <ac:chgData name="CHINEDU ONYEKA" userId="8d524f28b8273e25" providerId="LiveId" clId="{D85D30BC-5336-4F7F-89A7-9676F992C7DB}" dt="2021-11-07T15:14:27.636" v="121" actId="478"/>
          <ac:spMkLst>
            <pc:docMk/>
            <pc:sldMk cId="647773469" sldId="290"/>
            <ac:spMk id="4" creationId="{4002FC2B-F0FE-4709-A11D-0FC3CA4CD58C}"/>
          </ac:spMkLst>
        </pc:spChg>
        <pc:spChg chg="add del mod">
          <ac:chgData name="CHINEDU ONYEKA" userId="8d524f28b8273e25" providerId="LiveId" clId="{D85D30BC-5336-4F7F-89A7-9676F992C7DB}" dt="2021-11-07T15:14:22.148" v="118"/>
          <ac:spMkLst>
            <pc:docMk/>
            <pc:sldMk cId="647773469" sldId="290"/>
            <ac:spMk id="6" creationId="{95FE31BF-49CC-4BE2-8711-F72944E59A26}"/>
          </ac:spMkLst>
        </pc:spChg>
        <pc:spChg chg="add del mod">
          <ac:chgData name="CHINEDU ONYEKA" userId="8d524f28b8273e25" providerId="LiveId" clId="{D85D30BC-5336-4F7F-89A7-9676F992C7DB}" dt="2021-11-07T15:14:22.148" v="118"/>
          <ac:spMkLst>
            <pc:docMk/>
            <pc:sldMk cId="647773469" sldId="290"/>
            <ac:spMk id="8" creationId="{35317DBC-3040-4DBC-B691-484BF3ED0647}"/>
          </ac:spMkLst>
        </pc:spChg>
        <pc:spChg chg="add mod">
          <ac:chgData name="CHINEDU ONYEKA" userId="8d524f28b8273e25" providerId="LiveId" clId="{D85D30BC-5336-4F7F-89A7-9676F992C7DB}" dt="2021-11-07T15:26:08.629" v="299" actId="20577"/>
          <ac:spMkLst>
            <pc:docMk/>
            <pc:sldMk cId="647773469" sldId="290"/>
            <ac:spMk id="10" creationId="{C1C0B72D-5EDE-4D21-87A6-971F7F53ABEB}"/>
          </ac:spMkLst>
        </pc:spChg>
        <pc:spChg chg="add mod">
          <ac:chgData name="CHINEDU ONYEKA" userId="8d524f28b8273e25" providerId="LiveId" clId="{D85D30BC-5336-4F7F-89A7-9676F992C7DB}" dt="2021-11-07T16:25:09.515" v="858" actId="1076"/>
          <ac:spMkLst>
            <pc:docMk/>
            <pc:sldMk cId="647773469" sldId="290"/>
            <ac:spMk id="12" creationId="{97234AF4-AB58-4D8D-82BA-2353E68002AC}"/>
          </ac:spMkLst>
        </pc:spChg>
        <pc:picChg chg="add del mod">
          <ac:chgData name="CHINEDU ONYEKA" userId="8d524f28b8273e25" providerId="LiveId" clId="{D85D30BC-5336-4F7F-89A7-9676F992C7DB}" dt="2021-11-07T15:14:22.148" v="118"/>
          <ac:picMkLst>
            <pc:docMk/>
            <pc:sldMk cId="647773469" sldId="290"/>
            <ac:picMk id="5" creationId="{AF106E31-08D6-43CF-B2EF-73FF57BEB931}"/>
          </ac:picMkLst>
        </pc:picChg>
        <pc:picChg chg="add del mod">
          <ac:chgData name="CHINEDU ONYEKA" userId="8d524f28b8273e25" providerId="LiveId" clId="{D85D30BC-5336-4F7F-89A7-9676F992C7DB}" dt="2021-11-07T15:14:22.148" v="118"/>
          <ac:picMkLst>
            <pc:docMk/>
            <pc:sldMk cId="647773469" sldId="290"/>
            <ac:picMk id="7" creationId="{29104E98-4150-4A0E-968A-9EE911AC57D3}"/>
          </ac:picMkLst>
        </pc:picChg>
        <pc:picChg chg="add mod">
          <ac:chgData name="CHINEDU ONYEKA" userId="8d524f28b8273e25" providerId="LiveId" clId="{D85D30BC-5336-4F7F-89A7-9676F992C7DB}" dt="2021-11-07T15:14:29.552" v="122"/>
          <ac:picMkLst>
            <pc:docMk/>
            <pc:sldMk cId="647773469" sldId="290"/>
            <ac:picMk id="9" creationId="{5ECE5798-347C-4BE9-906A-639C9F8C0BA5}"/>
          </ac:picMkLst>
        </pc:picChg>
        <pc:picChg chg="add del mod">
          <ac:chgData name="CHINEDU ONYEKA" userId="8d524f28b8273e25" providerId="LiveId" clId="{D85D30BC-5336-4F7F-89A7-9676F992C7DB}" dt="2021-11-07T15:25:41.178" v="252" actId="478"/>
          <ac:picMkLst>
            <pc:docMk/>
            <pc:sldMk cId="647773469" sldId="290"/>
            <ac:picMk id="11" creationId="{044778A0-B31B-4172-B70D-2FBE740CE041}"/>
          </ac:picMkLst>
        </pc:picChg>
      </pc:sldChg>
    </pc:docChg>
  </pc:docChgLst>
  <pc:docChgLst>
    <pc:chgData name="CHINEDU ONYEKA" userId="8d524f28b8273e25" providerId="LiveId" clId="{A520E05A-505F-4BE0-8DBC-0F60C57404FA}"/>
    <pc:docChg chg="undo custSel delSld modSld modSection">
      <pc:chgData name="CHINEDU ONYEKA" userId="8d524f28b8273e25" providerId="LiveId" clId="{A520E05A-505F-4BE0-8DBC-0F60C57404FA}" dt="2021-11-07T18:04:21.384" v="1451" actId="20577"/>
      <pc:docMkLst>
        <pc:docMk/>
      </pc:docMkLst>
      <pc:sldChg chg="addSp modSp mod">
        <pc:chgData name="CHINEDU ONYEKA" userId="8d524f28b8273e25" providerId="LiveId" clId="{A520E05A-505F-4BE0-8DBC-0F60C57404FA}" dt="2021-11-07T17:07:02.556" v="894" actId="207"/>
        <pc:sldMkLst>
          <pc:docMk/>
          <pc:sldMk cId="2779978892" sldId="259"/>
        </pc:sldMkLst>
        <pc:spChg chg="mod">
          <ac:chgData name="CHINEDU ONYEKA" userId="8d524f28b8273e25" providerId="LiveId" clId="{A520E05A-505F-4BE0-8DBC-0F60C57404FA}" dt="2021-11-07T17:07:02.556" v="894" actId="207"/>
          <ac:spMkLst>
            <pc:docMk/>
            <pc:sldMk cId="2779978892" sldId="259"/>
            <ac:spMk id="2" creationId="{13FD10B1-8D7F-42EB-A8E9-322BC8197D68}"/>
          </ac:spMkLst>
        </pc:spChg>
        <pc:spChg chg="mod">
          <ac:chgData name="CHINEDU ONYEKA" userId="8d524f28b8273e25" providerId="LiveId" clId="{A520E05A-505F-4BE0-8DBC-0F60C57404FA}" dt="2021-11-07T17:06:58.631" v="893" actId="207"/>
          <ac:spMkLst>
            <pc:docMk/>
            <pc:sldMk cId="2779978892" sldId="259"/>
            <ac:spMk id="3" creationId="{84B1B6E0-7336-48E4-A4BC-19BFDB8A25AE}"/>
          </ac:spMkLst>
        </pc:spChg>
        <pc:picChg chg="add mod">
          <ac:chgData name="CHINEDU ONYEKA" userId="8d524f28b8273e25" providerId="LiveId" clId="{A520E05A-505F-4BE0-8DBC-0F60C57404FA}" dt="2021-11-07T17:06:49.012" v="892"/>
          <ac:picMkLst>
            <pc:docMk/>
            <pc:sldMk cId="2779978892" sldId="259"/>
            <ac:picMk id="4" creationId="{FB9DBD2B-9A95-4EC5-8BEF-6535FBB72540}"/>
          </ac:picMkLst>
        </pc:picChg>
      </pc:sldChg>
      <pc:sldChg chg="addSp delSp modSp mod">
        <pc:chgData name="CHINEDU ONYEKA" userId="8d524f28b8273e25" providerId="LiveId" clId="{A520E05A-505F-4BE0-8DBC-0F60C57404FA}" dt="2021-11-07T18:04:21.384" v="1451" actId="20577"/>
        <pc:sldMkLst>
          <pc:docMk/>
          <pc:sldMk cId="1578857595" sldId="285"/>
        </pc:sldMkLst>
        <pc:spChg chg="add mod">
          <ac:chgData name="CHINEDU ONYEKA" userId="8d524f28b8273e25" providerId="LiveId" clId="{A520E05A-505F-4BE0-8DBC-0F60C57404FA}" dt="2021-11-07T18:04:21.384" v="1451" actId="20577"/>
          <ac:spMkLst>
            <pc:docMk/>
            <pc:sldMk cId="1578857595" sldId="285"/>
            <ac:spMk id="2" creationId="{293F16A3-5AE9-427E-921F-86B23AA8DB43}"/>
          </ac:spMkLst>
        </pc:spChg>
        <pc:spChg chg="add mod">
          <ac:chgData name="CHINEDU ONYEKA" userId="8d524f28b8273e25" providerId="LiveId" clId="{A520E05A-505F-4BE0-8DBC-0F60C57404FA}" dt="2021-11-07T17:07:43.039" v="938" actId="1076"/>
          <ac:spMkLst>
            <pc:docMk/>
            <pc:sldMk cId="1578857595" sldId="285"/>
            <ac:spMk id="3" creationId="{52B9EE29-DE4C-4937-BBE2-B6116E64912D}"/>
          </ac:spMkLst>
        </pc:spChg>
        <pc:spChg chg="mod">
          <ac:chgData name="CHINEDU ONYEKA" userId="8d524f28b8273e25" providerId="LiveId" clId="{A520E05A-505F-4BE0-8DBC-0F60C57404FA}" dt="2021-11-07T17:39:08.156" v="1327" actId="113"/>
          <ac:spMkLst>
            <pc:docMk/>
            <pc:sldMk cId="1578857595" sldId="285"/>
            <ac:spMk id="5" creationId="{C6E8C7C7-AED0-4F8D-AF4E-A595AFAB8E32}"/>
          </ac:spMkLst>
        </pc:spChg>
        <pc:spChg chg="add mod">
          <ac:chgData name="CHINEDU ONYEKA" userId="8d524f28b8273e25" providerId="LiveId" clId="{A520E05A-505F-4BE0-8DBC-0F60C57404FA}" dt="2021-11-07T17:50:50.953" v="1450" actId="20577"/>
          <ac:spMkLst>
            <pc:docMk/>
            <pc:sldMk cId="1578857595" sldId="285"/>
            <ac:spMk id="7" creationId="{2755AEA4-4E4E-4F8B-A02D-19EECD3412A9}"/>
          </ac:spMkLst>
        </pc:spChg>
        <pc:picChg chg="del">
          <ac:chgData name="CHINEDU ONYEKA" userId="8d524f28b8273e25" providerId="LiveId" clId="{A520E05A-505F-4BE0-8DBC-0F60C57404FA}" dt="2021-11-07T17:05:09.068" v="876" actId="478"/>
          <ac:picMkLst>
            <pc:docMk/>
            <pc:sldMk cId="1578857595" sldId="285"/>
            <ac:picMk id="4" creationId="{862D6C10-F5FA-4436-8914-537DB487EE96}"/>
          </ac:picMkLst>
        </pc:picChg>
        <pc:picChg chg="del">
          <ac:chgData name="CHINEDU ONYEKA" userId="8d524f28b8273e25" providerId="LiveId" clId="{A520E05A-505F-4BE0-8DBC-0F60C57404FA}" dt="2021-11-07T16:55:02.133" v="393" actId="478"/>
          <ac:picMkLst>
            <pc:docMk/>
            <pc:sldMk cId="1578857595" sldId="285"/>
            <ac:picMk id="6" creationId="{437D02A8-98F7-4D2D-B7A1-182BCC5ECBFD}"/>
          </ac:picMkLst>
        </pc:picChg>
        <pc:picChg chg="add mod">
          <ac:chgData name="CHINEDU ONYEKA" userId="8d524f28b8273e25" providerId="LiveId" clId="{A520E05A-505F-4BE0-8DBC-0F60C57404FA}" dt="2021-11-07T17:05:18.891" v="880" actId="1076"/>
          <ac:picMkLst>
            <pc:docMk/>
            <pc:sldMk cId="1578857595" sldId="285"/>
            <ac:picMk id="9" creationId="{2801559D-C648-45A9-952E-9DF8BEFCB2C7}"/>
          </ac:picMkLst>
        </pc:picChg>
      </pc:sldChg>
      <pc:sldChg chg="addSp delSp modSp mod">
        <pc:chgData name="CHINEDU ONYEKA" userId="8d524f28b8273e25" providerId="LiveId" clId="{A520E05A-505F-4BE0-8DBC-0F60C57404FA}" dt="2021-11-07T17:39:03.485" v="1326" actId="113"/>
        <pc:sldMkLst>
          <pc:docMk/>
          <pc:sldMk cId="4087500181" sldId="286"/>
        </pc:sldMkLst>
        <pc:spChg chg="mod">
          <ac:chgData name="CHINEDU ONYEKA" userId="8d524f28b8273e25" providerId="LiveId" clId="{A520E05A-505F-4BE0-8DBC-0F60C57404FA}" dt="2021-11-07T17:39:03.485" v="1326" actId="113"/>
          <ac:spMkLst>
            <pc:docMk/>
            <pc:sldMk cId="4087500181" sldId="286"/>
            <ac:spMk id="5" creationId="{C6E8C7C7-AED0-4F8D-AF4E-A595AFAB8E32}"/>
          </ac:spMkLst>
        </pc:spChg>
        <pc:spChg chg="add mod">
          <ac:chgData name="CHINEDU ONYEKA" userId="8d524f28b8273e25" providerId="LiveId" clId="{A520E05A-505F-4BE0-8DBC-0F60C57404FA}" dt="2021-11-07T17:09:38.102" v="1021"/>
          <ac:spMkLst>
            <pc:docMk/>
            <pc:sldMk cId="4087500181" sldId="286"/>
            <ac:spMk id="8" creationId="{7E7221F8-E6CF-4AF6-8B2D-F42915DAB52C}"/>
          </ac:spMkLst>
        </pc:spChg>
        <pc:spChg chg="add mod">
          <ac:chgData name="CHINEDU ONYEKA" userId="8d524f28b8273e25" providerId="LiveId" clId="{A520E05A-505F-4BE0-8DBC-0F60C57404FA}" dt="2021-11-07T17:09:54.847" v="1022"/>
          <ac:spMkLst>
            <pc:docMk/>
            <pc:sldMk cId="4087500181" sldId="286"/>
            <ac:spMk id="9" creationId="{B7FF5984-3570-4EFB-AA8A-03A8F57003C8}"/>
          </ac:spMkLst>
        </pc:spChg>
        <pc:spChg chg="add mod">
          <ac:chgData name="CHINEDU ONYEKA" userId="8d524f28b8273e25" providerId="LiveId" clId="{A520E05A-505F-4BE0-8DBC-0F60C57404FA}" dt="2021-11-07T17:12:57.957" v="1033" actId="1076"/>
          <ac:spMkLst>
            <pc:docMk/>
            <pc:sldMk cId="4087500181" sldId="286"/>
            <ac:spMk id="10" creationId="{A5FD121C-30C7-4362-979F-14A127842041}"/>
          </ac:spMkLst>
        </pc:spChg>
        <pc:picChg chg="add mod modCrop">
          <ac:chgData name="CHINEDU ONYEKA" userId="8d524f28b8273e25" providerId="LiveId" clId="{A520E05A-505F-4BE0-8DBC-0F60C57404FA}" dt="2021-11-07T17:11:42.110" v="1027" actId="1076"/>
          <ac:picMkLst>
            <pc:docMk/>
            <pc:sldMk cId="4087500181" sldId="286"/>
            <ac:picMk id="3" creationId="{38357CB4-9902-4102-8A72-AFAE6B67B22F}"/>
          </ac:picMkLst>
        </pc:picChg>
        <pc:picChg chg="del">
          <ac:chgData name="CHINEDU ONYEKA" userId="8d524f28b8273e25" providerId="LiveId" clId="{A520E05A-505F-4BE0-8DBC-0F60C57404FA}" dt="2021-11-07T17:05:34.391" v="881" actId="478"/>
          <ac:picMkLst>
            <pc:docMk/>
            <pc:sldMk cId="4087500181" sldId="286"/>
            <ac:picMk id="4" creationId="{862D6C10-F5FA-4436-8914-537DB487EE96}"/>
          </ac:picMkLst>
        </pc:picChg>
        <pc:picChg chg="add mod">
          <ac:chgData name="CHINEDU ONYEKA" userId="8d524f28b8273e25" providerId="LiveId" clId="{A520E05A-505F-4BE0-8DBC-0F60C57404FA}" dt="2021-11-07T17:05:35.696" v="882"/>
          <ac:picMkLst>
            <pc:docMk/>
            <pc:sldMk cId="4087500181" sldId="286"/>
            <ac:picMk id="6" creationId="{075C1ACA-3731-4761-9740-C43552ADFB50}"/>
          </ac:picMkLst>
        </pc:picChg>
        <pc:picChg chg="del">
          <ac:chgData name="CHINEDU ONYEKA" userId="8d524f28b8273e25" providerId="LiveId" clId="{A520E05A-505F-4BE0-8DBC-0F60C57404FA}" dt="2021-11-07T17:09:12.948" v="1020" actId="478"/>
          <ac:picMkLst>
            <pc:docMk/>
            <pc:sldMk cId="4087500181" sldId="286"/>
            <ac:picMk id="7" creationId="{A554FC86-D576-4C9C-BC96-40980C7CEE47}"/>
          </ac:picMkLst>
        </pc:picChg>
      </pc:sldChg>
      <pc:sldChg chg="addSp delSp modSp mod">
        <pc:chgData name="CHINEDU ONYEKA" userId="8d524f28b8273e25" providerId="LiveId" clId="{A520E05A-505F-4BE0-8DBC-0F60C57404FA}" dt="2021-11-07T17:38:58.142" v="1325" actId="113"/>
        <pc:sldMkLst>
          <pc:docMk/>
          <pc:sldMk cId="1447972266" sldId="287"/>
        </pc:sldMkLst>
        <pc:spChg chg="mod">
          <ac:chgData name="CHINEDU ONYEKA" userId="8d524f28b8273e25" providerId="LiveId" clId="{A520E05A-505F-4BE0-8DBC-0F60C57404FA}" dt="2021-11-07T17:38:58.142" v="1325" actId="113"/>
          <ac:spMkLst>
            <pc:docMk/>
            <pc:sldMk cId="1447972266" sldId="287"/>
            <ac:spMk id="5" creationId="{C6E8C7C7-AED0-4F8D-AF4E-A595AFAB8E32}"/>
          </ac:spMkLst>
        </pc:spChg>
        <pc:picChg chg="add mod">
          <ac:chgData name="CHINEDU ONYEKA" userId="8d524f28b8273e25" providerId="LiveId" clId="{A520E05A-505F-4BE0-8DBC-0F60C57404FA}" dt="2021-11-07T17:26:54.832" v="1301" actId="1076"/>
          <ac:picMkLst>
            <pc:docMk/>
            <pc:sldMk cId="1447972266" sldId="287"/>
            <ac:picMk id="3" creationId="{98D3BA7E-FD89-4B1F-80D4-56118F4F1039}"/>
          </ac:picMkLst>
        </pc:picChg>
        <pc:picChg chg="del">
          <ac:chgData name="CHINEDU ONYEKA" userId="8d524f28b8273e25" providerId="LiveId" clId="{A520E05A-505F-4BE0-8DBC-0F60C57404FA}" dt="2021-11-07T17:05:39.571" v="883" actId="478"/>
          <ac:picMkLst>
            <pc:docMk/>
            <pc:sldMk cId="1447972266" sldId="287"/>
            <ac:picMk id="4" creationId="{862D6C10-F5FA-4436-8914-537DB487EE96}"/>
          </ac:picMkLst>
        </pc:picChg>
        <pc:picChg chg="add mod">
          <ac:chgData name="CHINEDU ONYEKA" userId="8d524f28b8273e25" providerId="LiveId" clId="{A520E05A-505F-4BE0-8DBC-0F60C57404FA}" dt="2021-11-07T17:05:41.812" v="884"/>
          <ac:picMkLst>
            <pc:docMk/>
            <pc:sldMk cId="1447972266" sldId="287"/>
            <ac:picMk id="6" creationId="{A872F2C2-D625-4EA5-B9A9-0AA77E0D40F1}"/>
          </ac:picMkLst>
        </pc:picChg>
        <pc:picChg chg="del">
          <ac:chgData name="CHINEDU ONYEKA" userId="8d524f28b8273e25" providerId="LiveId" clId="{A520E05A-505F-4BE0-8DBC-0F60C57404FA}" dt="2021-11-07T17:13:53.738" v="1034" actId="478"/>
          <ac:picMkLst>
            <pc:docMk/>
            <pc:sldMk cId="1447972266" sldId="287"/>
            <ac:picMk id="7" creationId="{B87CC785-E4CA-4C62-9D38-672DBDD67DB3}"/>
          </ac:picMkLst>
        </pc:picChg>
      </pc:sldChg>
      <pc:sldChg chg="addSp delSp modSp del">
        <pc:chgData name="CHINEDU ONYEKA" userId="8d524f28b8273e25" providerId="LiveId" clId="{A520E05A-505F-4BE0-8DBC-0F60C57404FA}" dt="2021-11-07T17:18:27.788" v="1297" actId="47"/>
        <pc:sldMkLst>
          <pc:docMk/>
          <pc:sldMk cId="464472706" sldId="288"/>
        </pc:sldMkLst>
        <pc:picChg chg="del">
          <ac:chgData name="CHINEDU ONYEKA" userId="8d524f28b8273e25" providerId="LiveId" clId="{A520E05A-505F-4BE0-8DBC-0F60C57404FA}" dt="2021-11-07T17:05:51.811" v="887" actId="478"/>
          <ac:picMkLst>
            <pc:docMk/>
            <pc:sldMk cId="464472706" sldId="288"/>
            <ac:picMk id="4" creationId="{862D6C10-F5FA-4436-8914-537DB487EE96}"/>
          </ac:picMkLst>
        </pc:picChg>
        <pc:picChg chg="add mod">
          <ac:chgData name="CHINEDU ONYEKA" userId="8d524f28b8273e25" providerId="LiveId" clId="{A520E05A-505F-4BE0-8DBC-0F60C57404FA}" dt="2021-11-07T17:05:53.648" v="888"/>
          <ac:picMkLst>
            <pc:docMk/>
            <pc:sldMk cId="464472706" sldId="288"/>
            <ac:picMk id="6" creationId="{6B92F9B0-1BB3-4E5E-85CA-8C5C2761202C}"/>
          </ac:picMkLst>
        </pc:picChg>
      </pc:sldChg>
      <pc:sldChg chg="addSp delSp modSp mod">
        <pc:chgData name="CHINEDU ONYEKA" userId="8d524f28b8273e25" providerId="LiveId" clId="{A520E05A-505F-4BE0-8DBC-0F60C57404FA}" dt="2021-11-07T17:42:32.907" v="1340" actId="113"/>
        <pc:sldMkLst>
          <pc:docMk/>
          <pc:sldMk cId="1259347305" sldId="289"/>
        </pc:sldMkLst>
        <pc:spChg chg="del">
          <ac:chgData name="CHINEDU ONYEKA" userId="8d524f28b8273e25" providerId="LiveId" clId="{A520E05A-505F-4BE0-8DBC-0F60C57404FA}" dt="2021-11-07T17:18:36.796" v="1299" actId="478"/>
          <ac:spMkLst>
            <pc:docMk/>
            <pc:sldMk cId="1259347305" sldId="289"/>
            <ac:spMk id="2" creationId="{F51A0F8A-7D1C-4586-B5A2-C1EAA001BFD9}"/>
          </ac:spMkLst>
        </pc:spChg>
        <pc:spChg chg="mod">
          <ac:chgData name="CHINEDU ONYEKA" userId="8d524f28b8273e25" providerId="LiveId" clId="{A520E05A-505F-4BE0-8DBC-0F60C57404FA}" dt="2021-11-07T17:42:32.907" v="1340" actId="113"/>
          <ac:spMkLst>
            <pc:docMk/>
            <pc:sldMk cId="1259347305" sldId="289"/>
            <ac:spMk id="5" creationId="{C6E8C7C7-AED0-4F8D-AF4E-A595AFAB8E32}"/>
          </ac:spMkLst>
        </pc:spChg>
        <pc:picChg chg="del">
          <ac:chgData name="CHINEDU ONYEKA" userId="8d524f28b8273e25" providerId="LiveId" clId="{A520E05A-505F-4BE0-8DBC-0F60C57404FA}" dt="2021-11-07T17:05:57.985" v="889" actId="478"/>
          <ac:picMkLst>
            <pc:docMk/>
            <pc:sldMk cId="1259347305" sldId="289"/>
            <ac:picMk id="4" creationId="{862D6C10-F5FA-4436-8914-537DB487EE96}"/>
          </ac:picMkLst>
        </pc:picChg>
        <pc:picChg chg="add mod">
          <ac:chgData name="CHINEDU ONYEKA" userId="8d524f28b8273e25" providerId="LiveId" clId="{A520E05A-505F-4BE0-8DBC-0F60C57404FA}" dt="2021-11-07T17:05:59.301" v="890"/>
          <ac:picMkLst>
            <pc:docMk/>
            <pc:sldMk cId="1259347305" sldId="289"/>
            <ac:picMk id="6" creationId="{0625BA70-14C3-4C7A-BCE4-BFADFF0FAD65}"/>
          </ac:picMkLst>
        </pc:picChg>
      </pc:sldChg>
      <pc:sldChg chg="addSp delSp modSp mod">
        <pc:chgData name="CHINEDU ONYEKA" userId="8d524f28b8273e25" providerId="LiveId" clId="{A520E05A-505F-4BE0-8DBC-0F60C57404FA}" dt="2021-11-07T17:42:06.782" v="1339" actId="20577"/>
        <pc:sldMkLst>
          <pc:docMk/>
          <pc:sldMk cId="647773469" sldId="290"/>
        </pc:sldMkLst>
        <pc:spChg chg="add del mod">
          <ac:chgData name="CHINEDU ONYEKA" userId="8d524f28b8273e25" providerId="LiveId" clId="{A520E05A-505F-4BE0-8DBC-0F60C57404FA}" dt="2021-11-07T17:18:24.775" v="1296"/>
          <ac:spMkLst>
            <pc:docMk/>
            <pc:sldMk cId="647773469" sldId="290"/>
            <ac:spMk id="2" creationId="{457C5932-6017-467B-8DE4-C08449681ACF}"/>
          </ac:spMkLst>
        </pc:spChg>
        <pc:spChg chg="add mod">
          <ac:chgData name="CHINEDU ONYEKA" userId="8d524f28b8273e25" providerId="LiveId" clId="{A520E05A-505F-4BE0-8DBC-0F60C57404FA}" dt="2021-11-07T17:40:11.329" v="1328" actId="1076"/>
          <ac:spMkLst>
            <pc:docMk/>
            <pc:sldMk cId="647773469" sldId="290"/>
            <ac:spMk id="3" creationId="{BD5FCAD0-3AAF-4A10-A6AA-43F698D14CC6}"/>
          </ac:spMkLst>
        </pc:spChg>
        <pc:spChg chg="add mod">
          <ac:chgData name="CHINEDU ONYEKA" userId="8d524f28b8273e25" providerId="LiveId" clId="{A520E05A-505F-4BE0-8DBC-0F60C57404FA}" dt="2021-11-07T17:41:59.844" v="1338" actId="3626"/>
          <ac:spMkLst>
            <pc:docMk/>
            <pc:sldMk cId="647773469" sldId="290"/>
            <ac:spMk id="4" creationId="{54AF0370-8C8A-4872-A127-CBA6C172A7D9}"/>
          </ac:spMkLst>
        </pc:spChg>
        <pc:spChg chg="add mod">
          <ac:chgData name="CHINEDU ONYEKA" userId="8d524f28b8273e25" providerId="LiveId" clId="{A520E05A-505F-4BE0-8DBC-0F60C57404FA}" dt="2021-11-07T17:42:06.782" v="1339" actId="20577"/>
          <ac:spMkLst>
            <pc:docMk/>
            <pc:sldMk cId="647773469" sldId="290"/>
            <ac:spMk id="6" creationId="{34688022-851D-4685-9955-A39D7C9A819C}"/>
          </ac:spMkLst>
        </pc:spChg>
        <pc:spChg chg="add mod">
          <ac:chgData name="CHINEDU ONYEKA" userId="8d524f28b8273e25" providerId="LiveId" clId="{A520E05A-505F-4BE0-8DBC-0F60C57404FA}" dt="2021-11-07T17:37:50.128" v="1304" actId="1076"/>
          <ac:spMkLst>
            <pc:docMk/>
            <pc:sldMk cId="647773469" sldId="290"/>
            <ac:spMk id="8" creationId="{88E3AE98-0D77-47F2-8B9F-37F5B5C281C4}"/>
          </ac:spMkLst>
        </pc:spChg>
        <pc:spChg chg="mod">
          <ac:chgData name="CHINEDU ONYEKA" userId="8d524f28b8273e25" providerId="LiveId" clId="{A520E05A-505F-4BE0-8DBC-0F60C57404FA}" dt="2021-11-07T17:38:38.623" v="1323" actId="113"/>
          <ac:spMkLst>
            <pc:docMk/>
            <pc:sldMk cId="647773469" sldId="290"/>
            <ac:spMk id="10" creationId="{C1C0B72D-5EDE-4D21-87A6-971F7F53ABEB}"/>
          </ac:spMkLst>
        </pc:spChg>
        <pc:spChg chg="del">
          <ac:chgData name="CHINEDU ONYEKA" userId="8d524f28b8273e25" providerId="LiveId" clId="{A520E05A-505F-4BE0-8DBC-0F60C57404FA}" dt="2021-11-07T17:16:26.187" v="1209" actId="478"/>
          <ac:spMkLst>
            <pc:docMk/>
            <pc:sldMk cId="647773469" sldId="290"/>
            <ac:spMk id="12" creationId="{97234AF4-AB58-4D8D-82BA-2353E68002AC}"/>
          </ac:spMkLst>
        </pc:spChg>
        <pc:picChg chg="add mod">
          <ac:chgData name="CHINEDU ONYEKA" userId="8d524f28b8273e25" providerId="LiveId" clId="{A520E05A-505F-4BE0-8DBC-0F60C57404FA}" dt="2021-11-07T17:05:45.289" v="885"/>
          <ac:picMkLst>
            <pc:docMk/>
            <pc:sldMk cId="647773469" sldId="290"/>
            <ac:picMk id="5" creationId="{7B722877-A22D-4DAC-973B-9B94364D76F2}"/>
          </ac:picMkLst>
        </pc:picChg>
        <pc:picChg chg="del">
          <ac:chgData name="CHINEDU ONYEKA" userId="8d524f28b8273e25" providerId="LiveId" clId="{A520E05A-505F-4BE0-8DBC-0F60C57404FA}" dt="2021-11-07T17:05:48.462" v="886" actId="478"/>
          <ac:picMkLst>
            <pc:docMk/>
            <pc:sldMk cId="647773469" sldId="290"/>
            <ac:picMk id="9" creationId="{5ECE5798-347C-4BE9-906A-639C9F8C0BA5}"/>
          </ac:picMkLst>
        </pc:picChg>
      </pc:sldChg>
    </pc:docChg>
  </pc:docChgLst>
  <pc:docChgLst>
    <pc:chgData name="CHINEDU ONYEKA" userId="8d524f28b8273e25" providerId="LiveId" clId="{CD041A8A-54B4-4AE7-8B31-855997986B63}"/>
    <pc:docChg chg="undo custSel addSld modSld">
      <pc:chgData name="CHINEDU ONYEKA" userId="8d524f28b8273e25" providerId="LiveId" clId="{CD041A8A-54B4-4AE7-8B31-855997986B63}" dt="2021-11-04T00:07:21.852" v="1956" actId="14100"/>
      <pc:docMkLst>
        <pc:docMk/>
      </pc:docMkLst>
      <pc:sldChg chg="modSp mod">
        <pc:chgData name="CHINEDU ONYEKA" userId="8d524f28b8273e25" providerId="LiveId" clId="{CD041A8A-54B4-4AE7-8B31-855997986B63}" dt="2021-11-04T00:06:04.476" v="1901" actId="27636"/>
        <pc:sldMkLst>
          <pc:docMk/>
          <pc:sldMk cId="2779978892" sldId="259"/>
        </pc:sldMkLst>
        <pc:spChg chg="mod">
          <ac:chgData name="CHINEDU ONYEKA" userId="8d524f28b8273e25" providerId="LiveId" clId="{CD041A8A-54B4-4AE7-8B31-855997986B63}" dt="2021-11-03T23:02:20.594" v="63" actId="6549"/>
          <ac:spMkLst>
            <pc:docMk/>
            <pc:sldMk cId="2779978892" sldId="259"/>
            <ac:spMk id="2" creationId="{13FD10B1-8D7F-42EB-A8E9-322BC8197D68}"/>
          </ac:spMkLst>
        </pc:spChg>
        <pc:spChg chg="mod">
          <ac:chgData name="CHINEDU ONYEKA" userId="8d524f28b8273e25" providerId="LiveId" clId="{CD041A8A-54B4-4AE7-8B31-855997986B63}" dt="2021-11-04T00:06:04.476" v="1901" actId="27636"/>
          <ac:spMkLst>
            <pc:docMk/>
            <pc:sldMk cId="2779978892" sldId="259"/>
            <ac:spMk id="3" creationId="{84B1B6E0-7336-48E4-A4BC-19BFDB8A25AE}"/>
          </ac:spMkLst>
        </pc:spChg>
      </pc:sldChg>
      <pc:sldChg chg="addSp modSp mod">
        <pc:chgData name="CHINEDU ONYEKA" userId="8d524f28b8273e25" providerId="LiveId" clId="{CD041A8A-54B4-4AE7-8B31-855997986B63}" dt="2021-11-03T23:18:45.156" v="441" actId="1076"/>
        <pc:sldMkLst>
          <pc:docMk/>
          <pc:sldMk cId="1578857595" sldId="285"/>
        </pc:sldMkLst>
        <pc:spChg chg="mod">
          <ac:chgData name="CHINEDU ONYEKA" userId="8d524f28b8273e25" providerId="LiveId" clId="{CD041A8A-54B4-4AE7-8B31-855997986B63}" dt="2021-11-03T23:18:42.693" v="439" actId="1076"/>
          <ac:spMkLst>
            <pc:docMk/>
            <pc:sldMk cId="1578857595" sldId="285"/>
            <ac:spMk id="5" creationId="{C6E8C7C7-AED0-4F8D-AF4E-A595AFAB8E32}"/>
          </ac:spMkLst>
        </pc:spChg>
        <pc:picChg chg="add mod">
          <ac:chgData name="CHINEDU ONYEKA" userId="8d524f28b8273e25" providerId="LiveId" clId="{CD041A8A-54B4-4AE7-8B31-855997986B63}" dt="2021-11-03T23:18:45.156" v="441" actId="1076"/>
          <ac:picMkLst>
            <pc:docMk/>
            <pc:sldMk cId="1578857595" sldId="285"/>
            <ac:picMk id="3" creationId="{5004B457-1AA9-4948-A6D3-9E46B91D9ADE}"/>
          </ac:picMkLst>
        </pc:picChg>
      </pc:sldChg>
      <pc:sldChg chg="addSp modSp add mod">
        <pc:chgData name="CHINEDU ONYEKA" userId="8d524f28b8273e25" providerId="LiveId" clId="{CD041A8A-54B4-4AE7-8B31-855997986B63}" dt="2021-11-03T23:23:50.263" v="751" actId="123"/>
        <pc:sldMkLst>
          <pc:docMk/>
          <pc:sldMk cId="4087500181" sldId="286"/>
        </pc:sldMkLst>
        <pc:spChg chg="mod">
          <ac:chgData name="CHINEDU ONYEKA" userId="8d524f28b8273e25" providerId="LiveId" clId="{CD041A8A-54B4-4AE7-8B31-855997986B63}" dt="2021-11-03T23:18:33.964" v="437" actId="1076"/>
          <ac:spMkLst>
            <pc:docMk/>
            <pc:sldMk cId="4087500181" sldId="286"/>
            <ac:spMk id="5" creationId="{C6E8C7C7-AED0-4F8D-AF4E-A595AFAB8E32}"/>
          </ac:spMkLst>
        </pc:spChg>
        <pc:spChg chg="add mod">
          <ac:chgData name="CHINEDU ONYEKA" userId="8d524f28b8273e25" providerId="LiveId" clId="{CD041A8A-54B4-4AE7-8B31-855997986B63}" dt="2021-11-03T23:23:50.263" v="751" actId="123"/>
          <ac:spMkLst>
            <pc:docMk/>
            <pc:sldMk cId="4087500181" sldId="286"/>
            <ac:spMk id="6" creationId="{BBCAC2E3-C79D-4FE4-BC12-25D119C3D0C7}"/>
          </ac:spMkLst>
        </pc:spChg>
        <pc:picChg chg="add mod">
          <ac:chgData name="CHINEDU ONYEKA" userId="8d524f28b8273e25" providerId="LiveId" clId="{CD041A8A-54B4-4AE7-8B31-855997986B63}" dt="2021-11-03T23:18:37.538" v="438" actId="1076"/>
          <ac:picMkLst>
            <pc:docMk/>
            <pc:sldMk cId="4087500181" sldId="286"/>
            <ac:picMk id="3" creationId="{BD9FEF7A-B500-4876-834B-9FAAEE065120}"/>
          </ac:picMkLst>
        </pc:picChg>
      </pc:sldChg>
      <pc:sldChg chg="addSp modSp add mod">
        <pc:chgData name="CHINEDU ONYEKA" userId="8d524f28b8273e25" providerId="LiveId" clId="{CD041A8A-54B4-4AE7-8B31-855997986B63}" dt="2021-11-04T00:03:18.903" v="1727" actId="255"/>
        <pc:sldMkLst>
          <pc:docMk/>
          <pc:sldMk cId="1447972266" sldId="287"/>
        </pc:sldMkLst>
        <pc:spChg chg="mod">
          <ac:chgData name="CHINEDU ONYEKA" userId="8d524f28b8273e25" providerId="LiveId" clId="{CD041A8A-54B4-4AE7-8B31-855997986B63}" dt="2021-11-03T23:46:52.343" v="1521" actId="1076"/>
          <ac:spMkLst>
            <pc:docMk/>
            <pc:sldMk cId="1447972266" sldId="287"/>
            <ac:spMk id="5" creationId="{C6E8C7C7-AED0-4F8D-AF4E-A595AFAB8E32}"/>
          </ac:spMkLst>
        </pc:spChg>
        <pc:spChg chg="add mod">
          <ac:chgData name="CHINEDU ONYEKA" userId="8d524f28b8273e25" providerId="LiveId" clId="{CD041A8A-54B4-4AE7-8B31-855997986B63}" dt="2021-11-04T00:03:18.903" v="1727" actId="255"/>
          <ac:spMkLst>
            <pc:docMk/>
            <pc:sldMk cId="1447972266" sldId="287"/>
            <ac:spMk id="6" creationId="{23D4684D-29E9-4848-A8AF-527E41FBE4D3}"/>
          </ac:spMkLst>
        </pc:spChg>
        <pc:picChg chg="add mod">
          <ac:chgData name="CHINEDU ONYEKA" userId="8d524f28b8273e25" providerId="LiveId" clId="{CD041A8A-54B4-4AE7-8B31-855997986B63}" dt="2021-11-03T23:46:56.951" v="1522" actId="1076"/>
          <ac:picMkLst>
            <pc:docMk/>
            <pc:sldMk cId="1447972266" sldId="287"/>
            <ac:picMk id="3" creationId="{A88354BD-BA1B-4F3C-ACAE-CE5887235D68}"/>
          </ac:picMkLst>
        </pc:picChg>
      </pc:sldChg>
      <pc:sldChg chg="modSp add mod">
        <pc:chgData name="CHINEDU ONYEKA" userId="8d524f28b8273e25" providerId="LiveId" clId="{CD041A8A-54B4-4AE7-8B31-855997986B63}" dt="2021-11-04T00:04:19.420" v="1821" actId="20577"/>
        <pc:sldMkLst>
          <pc:docMk/>
          <pc:sldMk cId="464472706" sldId="288"/>
        </pc:sldMkLst>
        <pc:spChg chg="mod">
          <ac:chgData name="CHINEDU ONYEKA" userId="8d524f28b8273e25" providerId="LiveId" clId="{CD041A8A-54B4-4AE7-8B31-855997986B63}" dt="2021-11-04T00:04:19.420" v="1821" actId="20577"/>
          <ac:spMkLst>
            <pc:docMk/>
            <pc:sldMk cId="464472706" sldId="288"/>
            <ac:spMk id="5" creationId="{C6E8C7C7-AED0-4F8D-AF4E-A595AFAB8E32}"/>
          </ac:spMkLst>
        </pc:spChg>
      </pc:sldChg>
      <pc:sldChg chg="addSp modSp add mod">
        <pc:chgData name="CHINEDU ONYEKA" userId="8d524f28b8273e25" providerId="LiveId" clId="{CD041A8A-54B4-4AE7-8B31-855997986B63}" dt="2021-11-04T00:07:21.852" v="1956" actId="14100"/>
        <pc:sldMkLst>
          <pc:docMk/>
          <pc:sldMk cId="1259347305" sldId="289"/>
        </pc:sldMkLst>
        <pc:spChg chg="add mod">
          <ac:chgData name="CHINEDU ONYEKA" userId="8d524f28b8273e25" providerId="LiveId" clId="{CD041A8A-54B4-4AE7-8B31-855997986B63}" dt="2021-11-04T00:07:21.852" v="1956" actId="14100"/>
          <ac:spMkLst>
            <pc:docMk/>
            <pc:sldMk cId="1259347305" sldId="289"/>
            <ac:spMk id="2" creationId="{F51A0F8A-7D1C-4586-B5A2-C1EAA001BFD9}"/>
          </ac:spMkLst>
        </pc:spChg>
        <pc:spChg chg="mod">
          <ac:chgData name="CHINEDU ONYEKA" userId="8d524f28b8273e25" providerId="LiveId" clId="{CD041A8A-54B4-4AE7-8B31-855997986B63}" dt="2021-11-04T00:06:48.454" v="1904" actId="20577"/>
          <ac:spMkLst>
            <pc:docMk/>
            <pc:sldMk cId="1259347305" sldId="289"/>
            <ac:spMk id="5" creationId="{C6E8C7C7-AED0-4F8D-AF4E-A595AFAB8E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C09D62-AF98-0640-B686-D8DB6A71D96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635791-B613-EF44-849F-45F2B532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095962-5358-4775-B962-6468EC698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40" y="5962650"/>
            <a:ext cx="219075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C4D7-1B2A-4EAB-A34E-DF37E47D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D1C6C-E43F-43A0-9723-C190BA4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45272-A896-4103-866A-4494D43F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DE2A1-5DE5-4951-885A-70C2497C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5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2B2B-28AC-44ED-9146-D7CE7535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3990C-7AC7-4F02-BF73-B24855E62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F8F8-6977-4D4E-8E70-69B841A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306-A4C1-40CE-9047-94805926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79C2-BC90-47CB-A70B-FAEFE376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98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2CE7-75D6-4DFC-960F-6CEA881C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AAC1-8614-4E30-9C93-C7A5C88A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F54C-629E-4A69-97B1-93156EF0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A6AB-4CB2-4328-8456-36E67BD2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EA7F-C6FF-416F-8F1A-F0BCECF2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13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83A4-322D-4A11-A9BA-257D226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DE14-9BE4-46E8-BFC7-2E1FB736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16EE-26F6-47C4-B9FD-1DC4011D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5913-52A2-4A01-AD58-1BBEB139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2448-7D01-4D72-A81C-876D2AD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7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4405-5D18-4E8C-832F-D8E6276B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120D-0E65-4BDC-999B-A9292DEB8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02A2C-BE3D-48E8-9DFA-06E7BCF6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BC3F-DDD9-44B7-9813-780CE643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9F17F-0708-4944-A92A-5513DB28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A39B-6A82-4A0F-B62D-35F0FD8C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16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20F6-3F44-4CED-875B-90D8C9BC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360C0-37AD-425B-B2FA-E8CDBD9D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9810-B0F8-4474-B651-94395A52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D6C3E-8916-4D82-9371-741BA0647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49516-D43E-4CD0-8B11-431DFC243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A9098-D6B6-4F15-872D-0754A3C9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AF2F7-1CBF-411F-BD19-8FD085C2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AC71-C2B6-40D3-BDD4-B796F00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613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91B1-E798-4CCD-9B26-A0580F15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A72CA-156D-44B1-A501-DA05F15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DA046-D964-4855-A31D-8DDAEAC1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D3ECF-8B04-459F-9C87-6842FE16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194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D1F40-0E32-42BA-ACA6-243CF7DB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B097F-4B39-407C-BBA4-E4E64B59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64E3E-2801-4122-9FE0-0ADA0C12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2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6DDE-1A40-4E68-8F5C-75AEF610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6130-0DE2-46AF-95C8-32575FD7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A33C7-D2E1-4685-8231-189F627E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AA0A-1360-4DA7-9636-CCDF438F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5B05-F020-4194-89E9-AFE9C55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54EE5-64C0-4EA4-B377-F74F4E1B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086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3B89-985A-47DB-986B-B02064B0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4C79B-0E3E-4222-9E67-9CE6F7F9A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D1CC-AC44-4CCD-8DD3-437295F8C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B9D2-02AD-4AC3-B0F7-C3B6244D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A79A1-9C9C-463A-9166-F8898487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6D2C-6825-4A20-B135-90AC26A7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363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60C5-D40C-4FF7-96C8-093FC6E0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0A71C-028F-4B39-A7F5-A9B0F612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B31E-DA1D-4D57-9C9B-9D3D7808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C277-68A9-4AD0-A2FA-2989FBA0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CEE4D-A94F-4404-B97E-676A48A3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700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0FC8B-D945-4A7B-8E4D-499E1F22E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DCBB-9874-4B57-B626-19AEA392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5C88-C0EB-447F-A6C8-88C01801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7902-8C68-48FB-B017-946340EB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C979-C282-4F2B-9628-592CA62D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19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A735-7404-444A-8591-8C57B2CBC1A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CB439-5386-4EB8-A1F1-E65878EC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C9A7-4CEC-48AC-9B9F-49126348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0155-7363-4B16-8258-E3E127A2D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47FB-6D81-4B7D-BFAA-687FBB5040BE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DA87-EA5E-40C7-9DE4-38359407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7D22-BB14-4073-A8A0-17854EE81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1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nedu2301/DATA607-Data-Acquisition-and-Management/blob/main/chinedu_cuny_sps_data607_presentation.ipynb" TargetMode="External"/><Relationship Id="rId7" Type="http://schemas.openxmlformats.org/officeDocument/2006/relationships/hyperlink" Target="https://www.heflo.com/blog/business-management/pareto-80-20-rule-examples/#:~:text=80%25%20of%20results%20are%20produced,from%2020%25%20of%20all%20facto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sq.org/quality-resources/pareto" TargetMode="External"/><Relationship Id="rId5" Type="http://schemas.openxmlformats.org/officeDocument/2006/relationships/hyperlink" Target="https://en.wikipedia.org/wiki/Pareto_chart" TargetMode="External"/><Relationship Id="rId4" Type="http://schemas.openxmlformats.org/officeDocument/2006/relationships/hyperlink" Target="https://youtu.be/D0Y-g4ebDk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10B1-8D7F-42EB-A8E9-322BC8197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6000" b="1" dirty="0">
                <a:solidFill>
                  <a:schemeClr val="accent1">
                    <a:lumMod val="75000"/>
                  </a:schemeClr>
                </a:solidFill>
              </a:rPr>
              <a:t>DATA607: Data Acquisition and Management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B6E0-7336-48E4-A4BC-19BFDB8A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84312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Data Science Presentation: Pareto Chart</a:t>
            </a:r>
          </a:p>
          <a:p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Chinedu Onyeka </a:t>
            </a:r>
          </a:p>
          <a:p>
            <a:br>
              <a:rPr lang="en-US" b="1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DBD2B-9A95-4EC5-8BEF-6535FBB7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C7C7-AED0-4F8D-AF4E-A595AFA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774" y="559238"/>
            <a:ext cx="10643753" cy="666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200" b="1" i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F16A3-5AE9-427E-921F-86B23AA8DB43}"/>
              </a:ext>
            </a:extLst>
          </p:cNvPr>
          <p:cNvSpPr txBox="1"/>
          <p:nvPr/>
        </p:nvSpPr>
        <p:spPr>
          <a:xfrm>
            <a:off x="820882" y="1528900"/>
            <a:ext cx="4431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800" dirty="0"/>
              <a:t>Pareto Chart is a chart named for the Pareto Principle which states that for many outcomes, roughly 80% of consequences come from 20% of causes. It is also known as the 80/20 rule, the law of the vital few, or the principle of factor sparsity.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9EE29-DE4C-4937-BBE2-B6116E64912D}"/>
              </a:ext>
            </a:extLst>
          </p:cNvPr>
          <p:cNvSpPr txBox="1"/>
          <p:nvPr/>
        </p:nvSpPr>
        <p:spPr>
          <a:xfrm>
            <a:off x="878898" y="3631623"/>
            <a:ext cx="4315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Pareto Chart is a combination of a bar graph and a line graph.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It helps to analyze and prioritize issue resolution.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It has extensive applications in quality control.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5AEA4-4E4E-4F8B-A02D-19EECD3412A9}"/>
              </a:ext>
            </a:extLst>
          </p:cNvPr>
          <p:cNvSpPr txBox="1"/>
          <p:nvPr/>
        </p:nvSpPr>
        <p:spPr>
          <a:xfrm>
            <a:off x="6509904" y="1601066"/>
            <a:ext cx="4774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Examples of 80/20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donors make 80% of contributions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time is spent doing 80% of the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drivers cause 80% of all traffic accidents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employees are responsible for 80% of the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posts generates 80% of traffic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Data Scientists do 80% of the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80% of vaccines were administered in 20% of the Provinces in Canada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residents pay 80% of taxes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Machine Learning Models are used in 80% of the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80% of profits come from 20% of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1559D-C648-45A9-952E-9DF8BEFC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5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C7C7-AED0-4F8D-AF4E-A595AFA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6405" y="419759"/>
            <a:ext cx="8081994" cy="877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i="1" dirty="0">
                <a:solidFill>
                  <a:schemeClr val="accent1">
                    <a:lumMod val="75000"/>
                  </a:schemeClr>
                </a:solidFill>
              </a:rPr>
              <a:t>Case Study: Covid vaccines administered in Canada</a:t>
            </a:r>
          </a:p>
          <a:p>
            <a:pPr marL="0" indent="0">
              <a:buNone/>
            </a:pPr>
            <a:endParaRPr lang="en-CA" sz="1600" i="1" dirty="0"/>
          </a:p>
          <a:p>
            <a:pPr marL="0" indent="0">
              <a:buNone/>
            </a:pPr>
            <a:endParaRPr lang="en-CA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C1ACA-3731-4761-9740-C43552AD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221F8-E6CF-4AF6-8B2D-F42915DAB52C}"/>
              </a:ext>
            </a:extLst>
          </p:cNvPr>
          <p:cNvSpPr txBox="1"/>
          <p:nvPr/>
        </p:nvSpPr>
        <p:spPr>
          <a:xfrm>
            <a:off x="1512588" y="6303883"/>
            <a:ext cx="824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https://health-infobase.canada.ca/covid-19/vaccine-administration/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FF5984-3570-4EFB-AA8A-03A8F57003C8}"/>
              </a:ext>
            </a:extLst>
          </p:cNvPr>
          <p:cNvSpPr txBox="1">
            <a:spLocks/>
          </p:cNvSpPr>
          <p:nvPr/>
        </p:nvSpPr>
        <p:spPr>
          <a:xfrm>
            <a:off x="843479" y="1233694"/>
            <a:ext cx="2822747" cy="1647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Ontario has by far administered more vaccines than other provinces.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57CB4-9902-4102-8A72-AFAE6B67B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4"/>
          <a:stretch/>
        </p:blipFill>
        <p:spPr>
          <a:xfrm>
            <a:off x="4218708" y="1072406"/>
            <a:ext cx="5462029" cy="48837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FD121C-30C7-4362-979F-14A127842041}"/>
              </a:ext>
            </a:extLst>
          </p:cNvPr>
          <p:cNvSpPr/>
          <p:nvPr/>
        </p:nvSpPr>
        <p:spPr>
          <a:xfrm>
            <a:off x="4011663" y="1496291"/>
            <a:ext cx="5747778" cy="955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C7C7-AED0-4F8D-AF4E-A595AFA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774" y="672515"/>
            <a:ext cx="10670530" cy="1001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i="1" dirty="0">
                <a:solidFill>
                  <a:schemeClr val="accent1">
                    <a:lumMod val="75000"/>
                  </a:schemeClr>
                </a:solidFill>
              </a:rPr>
              <a:t>Pareto Chart for Covid Vaccines Administered in Canada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F2C2-D625-4EA5-B9A9-0AA77E0D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D3BA7E-FD89-4B1F-80D4-56118F4F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4" y="1674396"/>
            <a:ext cx="10513641" cy="33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1C0B72D-5EDE-4D21-87A6-971F7F53A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774" y="499290"/>
            <a:ext cx="10670530" cy="1001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CA" sz="1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22877-A22D-4DAC-973B-9B94364D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688022-851D-4685-9955-A39D7C9A819C}"/>
              </a:ext>
            </a:extLst>
          </p:cNvPr>
          <p:cNvSpPr txBox="1">
            <a:spLocks/>
          </p:cNvSpPr>
          <p:nvPr/>
        </p:nvSpPr>
        <p:spPr>
          <a:xfrm>
            <a:off x="872920" y="1173995"/>
            <a:ext cx="10325000" cy="216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the pareto chart, about 80% percent of total vaccine doses administered in Canada as of November 5th, 2021, were administered in Ontario, Quebec, and British Columbia, while the remaining 20% were administered in other provinces. This can be explained by the fact that those are the top three(3) most populous provinces in Canada.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3AE98-0D77-47F2-8B9F-37F5B5C281C4}"/>
              </a:ext>
            </a:extLst>
          </p:cNvPr>
          <p:cNvSpPr txBox="1"/>
          <p:nvPr/>
        </p:nvSpPr>
        <p:spPr>
          <a:xfrm>
            <a:off x="415131" y="6035544"/>
            <a:ext cx="913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Note: The code for the pareto chart can be found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here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YouTube link for the presentation can be found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here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FCAD0-3AAF-4A10-A6AA-43F698D14CC6}"/>
              </a:ext>
            </a:extLst>
          </p:cNvPr>
          <p:cNvSpPr txBox="1"/>
          <p:nvPr/>
        </p:nvSpPr>
        <p:spPr>
          <a:xfrm>
            <a:off x="872920" y="3313180"/>
            <a:ext cx="1028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F0370-8C8A-4872-A127-CBA6C172A7D9}"/>
              </a:ext>
            </a:extLst>
          </p:cNvPr>
          <p:cNvSpPr txBox="1"/>
          <p:nvPr/>
        </p:nvSpPr>
        <p:spPr>
          <a:xfrm>
            <a:off x="1158587" y="3968478"/>
            <a:ext cx="84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https://en.wikipedia.org/wiki/Pareto_chart</a:t>
            </a:r>
            <a:endParaRPr lang="en-US" dirty="0"/>
          </a:p>
          <a:p>
            <a:r>
              <a:rPr lang="en-US" dirty="0">
                <a:hlinkClick r:id="rId6"/>
              </a:rPr>
              <a:t>https://asq.org/quality-resources/pareto</a:t>
            </a:r>
            <a:endParaRPr lang="en-US" dirty="0"/>
          </a:p>
          <a:p>
            <a:r>
              <a:rPr lang="en-US" dirty="0">
                <a:hlinkClick r:id="rId7"/>
              </a:rPr>
              <a:t>https://www.heflo.com/blog/business-management/pareto-80-20-rule-examples/#:~:text=80%25%20of%20results%20are%20produced,from%2020%25%20of%20all%20factories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7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C7C7-AED0-4F8D-AF4E-A595AFA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743" y="2776497"/>
            <a:ext cx="2093634" cy="538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  <a:p>
            <a:pPr marL="0" indent="0">
              <a:buNone/>
            </a:pPr>
            <a:endParaRPr lang="en-CA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5BA70-14C3-4C7A-BCE4-BFADFF0F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27868</TotalTime>
  <Words>404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DATA607: Data Acquisition and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Chinedu Onyeka</cp:lastModifiedBy>
  <cp:revision>157</cp:revision>
  <cp:lastPrinted>2021-04-27T01:47:54Z</cp:lastPrinted>
  <dcterms:created xsi:type="dcterms:W3CDTF">2017-08-10T17:43:54Z</dcterms:created>
  <dcterms:modified xsi:type="dcterms:W3CDTF">2021-11-07T18:19:06Z</dcterms:modified>
</cp:coreProperties>
</file>