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4F5659-93A3-4877-A75E-E625739CA6F8}" v="16" dt="2021-09-26T16:39:53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EDU ONYEKA" userId="8d524f28b8273e25" providerId="LiveId" clId="{A44F5659-93A3-4877-A75E-E625739CA6F8}"/>
    <pc:docChg chg="undo custSel addSld delSld modSld">
      <pc:chgData name="CHINEDU ONYEKA" userId="8d524f28b8273e25" providerId="LiveId" clId="{A44F5659-93A3-4877-A75E-E625739CA6F8}" dt="2021-09-26T16:39:53.024" v="793"/>
      <pc:docMkLst>
        <pc:docMk/>
      </pc:docMkLst>
      <pc:sldChg chg="modSp mod modTransition">
        <pc:chgData name="CHINEDU ONYEKA" userId="8d524f28b8273e25" providerId="LiveId" clId="{A44F5659-93A3-4877-A75E-E625739CA6F8}" dt="2021-09-26T16:39:53.024" v="793"/>
        <pc:sldMkLst>
          <pc:docMk/>
          <pc:sldMk cId="201573236" sldId="256"/>
        </pc:sldMkLst>
        <pc:spChg chg="mod">
          <ac:chgData name="CHINEDU ONYEKA" userId="8d524f28b8273e25" providerId="LiveId" clId="{A44F5659-93A3-4877-A75E-E625739CA6F8}" dt="2021-09-26T16:37:49.362" v="778" actId="2711"/>
          <ac:spMkLst>
            <pc:docMk/>
            <pc:sldMk cId="201573236" sldId="256"/>
            <ac:spMk id="2" creationId="{05D4D50A-9F61-4A6C-BAC7-D6F1B6453210}"/>
          </ac:spMkLst>
        </pc:spChg>
        <pc:spChg chg="mod">
          <ac:chgData name="CHINEDU ONYEKA" userId="8d524f28b8273e25" providerId="LiveId" clId="{A44F5659-93A3-4877-A75E-E625739CA6F8}" dt="2021-09-26T16:38:02.068" v="780" actId="2711"/>
          <ac:spMkLst>
            <pc:docMk/>
            <pc:sldMk cId="201573236" sldId="256"/>
            <ac:spMk id="3" creationId="{261B0D72-4F1C-48E0-80D0-A04F06EF99E5}"/>
          </ac:spMkLst>
        </pc:spChg>
      </pc:sldChg>
      <pc:sldChg chg="modSp mod modTransition">
        <pc:chgData name="CHINEDU ONYEKA" userId="8d524f28b8273e25" providerId="LiveId" clId="{A44F5659-93A3-4877-A75E-E625739CA6F8}" dt="2021-09-26T16:39:53.024" v="793"/>
        <pc:sldMkLst>
          <pc:docMk/>
          <pc:sldMk cId="3885709352" sldId="257"/>
        </pc:sldMkLst>
        <pc:spChg chg="mod">
          <ac:chgData name="CHINEDU ONYEKA" userId="8d524f28b8273e25" providerId="LiveId" clId="{A44F5659-93A3-4877-A75E-E625739CA6F8}" dt="2021-09-26T16:37:37.969" v="777" actId="255"/>
          <ac:spMkLst>
            <pc:docMk/>
            <pc:sldMk cId="3885709352" sldId="257"/>
            <ac:spMk id="2" creationId="{E1CCB5C3-91BB-4AAA-9D22-42B7004F019B}"/>
          </ac:spMkLst>
        </pc:spChg>
        <pc:spChg chg="mod">
          <ac:chgData name="CHINEDU ONYEKA" userId="8d524f28b8273e25" providerId="LiveId" clId="{A44F5659-93A3-4877-A75E-E625739CA6F8}" dt="2021-09-26T16:38:20.782" v="781" actId="2711"/>
          <ac:spMkLst>
            <pc:docMk/>
            <pc:sldMk cId="3885709352" sldId="257"/>
            <ac:spMk id="3" creationId="{B32B4150-68B4-486E-A284-E90CB11C901F}"/>
          </ac:spMkLst>
        </pc:spChg>
      </pc:sldChg>
      <pc:sldChg chg="modSp mod modTransition">
        <pc:chgData name="CHINEDU ONYEKA" userId="8d524f28b8273e25" providerId="LiveId" clId="{A44F5659-93A3-4877-A75E-E625739CA6F8}" dt="2021-09-26T16:39:53.024" v="793"/>
        <pc:sldMkLst>
          <pc:docMk/>
          <pc:sldMk cId="4263513601" sldId="258"/>
        </pc:sldMkLst>
        <pc:spChg chg="mod">
          <ac:chgData name="CHINEDU ONYEKA" userId="8d524f28b8273e25" providerId="LiveId" clId="{A44F5659-93A3-4877-A75E-E625739CA6F8}" dt="2021-09-26T16:37:13.854" v="773" actId="255"/>
          <ac:spMkLst>
            <pc:docMk/>
            <pc:sldMk cId="4263513601" sldId="258"/>
            <ac:spMk id="2" creationId="{111B2282-935E-4678-A4C4-77C1A394F0B7}"/>
          </ac:spMkLst>
        </pc:spChg>
        <pc:picChg chg="mod">
          <ac:chgData name="CHINEDU ONYEKA" userId="8d524f28b8273e25" providerId="LiveId" clId="{A44F5659-93A3-4877-A75E-E625739CA6F8}" dt="2021-09-26T15:47:21.494" v="31" actId="1076"/>
          <ac:picMkLst>
            <pc:docMk/>
            <pc:sldMk cId="4263513601" sldId="258"/>
            <ac:picMk id="5" creationId="{F9D77C44-10DE-4057-8E41-9491DF72C182}"/>
          </ac:picMkLst>
        </pc:picChg>
      </pc:sldChg>
      <pc:sldChg chg="modSp del mod modTransition">
        <pc:chgData name="CHINEDU ONYEKA" userId="8d524f28b8273e25" providerId="LiveId" clId="{A44F5659-93A3-4877-A75E-E625739CA6F8}" dt="2021-09-26T16:27:22.779" v="640" actId="47"/>
        <pc:sldMkLst>
          <pc:docMk/>
          <pc:sldMk cId="2754305778" sldId="259"/>
        </pc:sldMkLst>
        <pc:graphicFrameChg chg="mod">
          <ac:chgData name="CHINEDU ONYEKA" userId="8d524f28b8273e25" providerId="LiveId" clId="{A44F5659-93A3-4877-A75E-E625739CA6F8}" dt="2021-09-26T16:14:23.041" v="138" actId="1076"/>
          <ac:graphicFrameMkLst>
            <pc:docMk/>
            <pc:sldMk cId="2754305778" sldId="259"/>
            <ac:graphicFrameMk id="5" creationId="{036EA5F0-C099-414C-BD00-40C8F9586984}"/>
          </ac:graphicFrameMkLst>
        </pc:graphicFrameChg>
      </pc:sldChg>
      <pc:sldChg chg="modSp mod modTransition">
        <pc:chgData name="CHINEDU ONYEKA" userId="8d524f28b8273e25" providerId="LiveId" clId="{A44F5659-93A3-4877-A75E-E625739CA6F8}" dt="2021-09-26T16:39:53.024" v="793"/>
        <pc:sldMkLst>
          <pc:docMk/>
          <pc:sldMk cId="1543686983" sldId="260"/>
        </pc:sldMkLst>
        <pc:spChg chg="mod">
          <ac:chgData name="CHINEDU ONYEKA" userId="8d524f28b8273e25" providerId="LiveId" clId="{A44F5659-93A3-4877-A75E-E625739CA6F8}" dt="2021-09-26T16:39:42.259" v="792" actId="2711"/>
          <ac:spMkLst>
            <pc:docMk/>
            <pc:sldMk cId="1543686983" sldId="260"/>
            <ac:spMk id="3" creationId="{B3253734-E40C-4F0E-8B63-48CEF814B4F8}"/>
          </ac:spMkLst>
        </pc:spChg>
      </pc:sldChg>
      <pc:sldChg chg="addSp modSp new mod modTransition">
        <pc:chgData name="CHINEDU ONYEKA" userId="8d524f28b8273e25" providerId="LiveId" clId="{A44F5659-93A3-4877-A75E-E625739CA6F8}" dt="2021-09-26T16:39:53.024" v="793"/>
        <pc:sldMkLst>
          <pc:docMk/>
          <pc:sldMk cId="2961788328" sldId="261"/>
        </pc:sldMkLst>
        <pc:spChg chg="mod">
          <ac:chgData name="CHINEDU ONYEKA" userId="8d524f28b8273e25" providerId="LiveId" clId="{A44F5659-93A3-4877-A75E-E625739CA6F8}" dt="2021-09-26T16:36:58.464" v="771" actId="255"/>
          <ac:spMkLst>
            <pc:docMk/>
            <pc:sldMk cId="2961788328" sldId="261"/>
            <ac:spMk id="2" creationId="{C802D1F1-370D-4A67-8746-58091234F63A}"/>
          </ac:spMkLst>
        </pc:spChg>
        <pc:spChg chg="mod">
          <ac:chgData name="CHINEDU ONYEKA" userId="8d524f28b8273e25" providerId="LiveId" clId="{A44F5659-93A3-4877-A75E-E625739CA6F8}" dt="2021-09-26T16:38:31.973" v="782" actId="2711"/>
          <ac:spMkLst>
            <pc:docMk/>
            <pc:sldMk cId="2961788328" sldId="261"/>
            <ac:spMk id="3" creationId="{2BDA36A6-19C1-4E39-84FC-77D5B393EF36}"/>
          </ac:spMkLst>
        </pc:spChg>
        <pc:picChg chg="add mod">
          <ac:chgData name="CHINEDU ONYEKA" userId="8d524f28b8273e25" providerId="LiveId" clId="{A44F5659-93A3-4877-A75E-E625739CA6F8}" dt="2021-09-26T16:32:48.371" v="652" actId="1076"/>
          <ac:picMkLst>
            <pc:docMk/>
            <pc:sldMk cId="2961788328" sldId="261"/>
            <ac:picMk id="5" creationId="{887B0D4C-5673-462C-9980-E4FDA69BEFFC}"/>
          </ac:picMkLst>
        </pc:picChg>
      </pc:sldChg>
      <pc:sldChg chg="modSp new mod modTransition">
        <pc:chgData name="CHINEDU ONYEKA" userId="8d524f28b8273e25" providerId="LiveId" clId="{A44F5659-93A3-4877-A75E-E625739CA6F8}" dt="2021-09-26T16:39:53.024" v="793"/>
        <pc:sldMkLst>
          <pc:docMk/>
          <pc:sldMk cId="3099028982" sldId="262"/>
        </pc:sldMkLst>
        <pc:spChg chg="mod">
          <ac:chgData name="CHINEDU ONYEKA" userId="8d524f28b8273e25" providerId="LiveId" clId="{A44F5659-93A3-4877-A75E-E625739CA6F8}" dt="2021-09-26T16:39:21.431" v="789" actId="255"/>
          <ac:spMkLst>
            <pc:docMk/>
            <pc:sldMk cId="3099028982" sldId="262"/>
            <ac:spMk id="2" creationId="{AA403F0C-BB62-4E70-BDBD-FDB043496F55}"/>
          </ac:spMkLst>
        </pc:spChg>
        <pc:spChg chg="mod">
          <ac:chgData name="CHINEDU ONYEKA" userId="8d524f28b8273e25" providerId="LiveId" clId="{A44F5659-93A3-4877-A75E-E625739CA6F8}" dt="2021-09-26T16:39:29.357" v="791" actId="27636"/>
          <ac:spMkLst>
            <pc:docMk/>
            <pc:sldMk cId="3099028982" sldId="262"/>
            <ac:spMk id="3" creationId="{ECE46D92-8A34-41D5-9CCF-0EF12F3A8A37}"/>
          </ac:spMkLst>
        </pc:spChg>
      </pc:sldChg>
      <pc:sldChg chg="addSp delSp modSp new mod modTransition">
        <pc:chgData name="CHINEDU ONYEKA" userId="8d524f28b8273e25" providerId="LiveId" clId="{A44F5659-93A3-4877-A75E-E625739CA6F8}" dt="2021-09-26T16:39:53.024" v="793"/>
        <pc:sldMkLst>
          <pc:docMk/>
          <pc:sldMk cId="290582022" sldId="263"/>
        </pc:sldMkLst>
        <pc:spChg chg="mod">
          <ac:chgData name="CHINEDU ONYEKA" userId="8d524f28b8273e25" providerId="LiveId" clId="{A44F5659-93A3-4877-A75E-E625739CA6F8}" dt="2021-09-26T16:36:43.957" v="769" actId="255"/>
          <ac:spMkLst>
            <pc:docMk/>
            <pc:sldMk cId="290582022" sldId="263"/>
            <ac:spMk id="2" creationId="{3AF834B3-6894-4CAD-9A78-6B2357BC7391}"/>
          </ac:spMkLst>
        </pc:spChg>
        <pc:spChg chg="add del mod">
          <ac:chgData name="CHINEDU ONYEKA" userId="8d524f28b8273e25" providerId="LiveId" clId="{A44F5659-93A3-4877-A75E-E625739CA6F8}" dt="2021-09-26T16:25:02.670" v="599"/>
          <ac:spMkLst>
            <pc:docMk/>
            <pc:sldMk cId="290582022" sldId="263"/>
            <ac:spMk id="3" creationId="{F16B4F3E-7807-4EB8-9EDB-BEEEA475F153}"/>
          </ac:spMkLst>
        </pc:spChg>
        <pc:spChg chg="add mod">
          <ac:chgData name="CHINEDU ONYEKA" userId="8d524f28b8273e25" providerId="LiveId" clId="{A44F5659-93A3-4877-A75E-E625739CA6F8}" dt="2021-09-26T16:24:40" v="598"/>
          <ac:spMkLst>
            <pc:docMk/>
            <pc:sldMk cId="290582022" sldId="263"/>
            <ac:spMk id="4" creationId="{8D09E19E-9980-4D0B-975B-2B89DD97E49B}"/>
          </ac:spMkLst>
        </pc:spChg>
        <pc:graphicFrameChg chg="add mod">
          <ac:chgData name="CHINEDU ONYEKA" userId="8d524f28b8273e25" providerId="LiveId" clId="{A44F5659-93A3-4877-A75E-E625739CA6F8}" dt="2021-09-26T16:39:00.543" v="786" actId="2711"/>
          <ac:graphicFrameMkLst>
            <pc:docMk/>
            <pc:sldMk cId="290582022" sldId="263"/>
            <ac:graphicFrameMk id="5" creationId="{204743A6-C289-4D6F-B8F4-F674F14F90E3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FAAC19-07BA-49D7-AAD4-E0F10A1F29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1712C3D-D619-4831-847C-63544E854E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Uses Predictive Analysis to identify high demand areas and advises drivers accordingly</a:t>
          </a:r>
        </a:p>
      </dgm:t>
    </dgm:pt>
    <dgm:pt modelId="{6A610083-6F1F-49DC-BCEF-027354F02B5A}" type="parTrans" cxnId="{CF0A70FD-8CB0-4A5E-B0EE-E19A296FAC2E}">
      <dgm:prSet/>
      <dgm:spPr/>
      <dgm:t>
        <a:bodyPr/>
        <a:lstStyle/>
        <a:p>
          <a:endParaRPr lang="en-US"/>
        </a:p>
      </dgm:t>
    </dgm:pt>
    <dgm:pt modelId="{1086883E-D18A-4F9F-A427-90537379EF30}" type="sibTrans" cxnId="{CF0A70FD-8CB0-4A5E-B0EE-E19A296FAC2E}">
      <dgm:prSet/>
      <dgm:spPr/>
      <dgm:t>
        <a:bodyPr/>
        <a:lstStyle/>
        <a:p>
          <a:endParaRPr lang="en-US"/>
        </a:p>
      </dgm:t>
    </dgm:pt>
    <dgm:pt modelId="{9E7481BC-26DC-457E-8207-05FDCF8370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Uses drivers supply, time of day, weather conditions, to determine pricing</a:t>
          </a:r>
        </a:p>
      </dgm:t>
    </dgm:pt>
    <dgm:pt modelId="{967F9615-9DB1-44CF-9D38-87EDB9AE1006}" type="parTrans" cxnId="{828EF8C0-F037-4881-859B-690DAB50647F}">
      <dgm:prSet/>
      <dgm:spPr/>
      <dgm:t>
        <a:bodyPr/>
        <a:lstStyle/>
        <a:p>
          <a:endParaRPr lang="en-US"/>
        </a:p>
      </dgm:t>
    </dgm:pt>
    <dgm:pt modelId="{A2055807-52A1-460A-B7DB-99A110A2742B}" type="sibTrans" cxnId="{828EF8C0-F037-4881-859B-690DAB50647F}">
      <dgm:prSet/>
      <dgm:spPr/>
      <dgm:t>
        <a:bodyPr/>
        <a:lstStyle/>
        <a:p>
          <a:endParaRPr lang="en-US"/>
        </a:p>
      </dgm:t>
    </dgm:pt>
    <dgm:pt modelId="{71345206-8DEF-40F0-98D2-1E57EB64AF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Uses passenger demand data to inform drivers to activate app</a:t>
          </a:r>
        </a:p>
      </dgm:t>
    </dgm:pt>
    <dgm:pt modelId="{C8BFF796-69A3-4089-8F38-D0A431CB7289}" type="parTrans" cxnId="{96FD6202-F7FE-43C0-BAF0-080FD8F91EDD}">
      <dgm:prSet/>
      <dgm:spPr/>
      <dgm:t>
        <a:bodyPr/>
        <a:lstStyle/>
        <a:p>
          <a:endParaRPr lang="en-US"/>
        </a:p>
      </dgm:t>
    </dgm:pt>
    <dgm:pt modelId="{094F9F07-DFD5-4118-8456-E4C297C09886}" type="sibTrans" cxnId="{96FD6202-F7FE-43C0-BAF0-080FD8F91EDD}">
      <dgm:prSet/>
      <dgm:spPr/>
      <dgm:t>
        <a:bodyPr/>
        <a:lstStyle/>
        <a:p>
          <a:endParaRPr lang="en-US"/>
        </a:p>
      </dgm:t>
    </dgm:pt>
    <dgm:pt modelId="{FEFCA4C1-678E-43F9-B1C2-2489114D599A}" type="pres">
      <dgm:prSet presAssocID="{72FAAC19-07BA-49D7-AAD4-E0F10A1F29A6}" presName="root" presStyleCnt="0">
        <dgm:presLayoutVars>
          <dgm:dir/>
          <dgm:resizeHandles val="exact"/>
        </dgm:presLayoutVars>
      </dgm:prSet>
      <dgm:spPr/>
    </dgm:pt>
    <dgm:pt modelId="{AAFD7BEA-FF9C-42E9-9CC4-B13CCC63BB7F}" type="pres">
      <dgm:prSet presAssocID="{E1712C3D-D619-4831-847C-63544E854EF8}" presName="compNode" presStyleCnt="0"/>
      <dgm:spPr/>
    </dgm:pt>
    <dgm:pt modelId="{8590EF6A-3124-4CC7-834A-4AC16D41A6BA}" type="pres">
      <dgm:prSet presAssocID="{E1712C3D-D619-4831-847C-63544E854EF8}" presName="bgRect" presStyleLbl="bgShp" presStyleIdx="0" presStyleCnt="3" custLinFactNeighborY="1493"/>
      <dgm:spPr/>
    </dgm:pt>
    <dgm:pt modelId="{731007FA-518D-4AC3-824D-B042F16AF917}" type="pres">
      <dgm:prSet presAssocID="{E1712C3D-D619-4831-847C-63544E854E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267641F-D4BC-4229-AD53-46BAAAADDD31}" type="pres">
      <dgm:prSet presAssocID="{E1712C3D-D619-4831-847C-63544E854EF8}" presName="spaceRect" presStyleCnt="0"/>
      <dgm:spPr/>
    </dgm:pt>
    <dgm:pt modelId="{FD1BDC0E-D405-4438-A63B-B386926BF0ED}" type="pres">
      <dgm:prSet presAssocID="{E1712C3D-D619-4831-847C-63544E854EF8}" presName="parTx" presStyleLbl="revTx" presStyleIdx="0" presStyleCnt="3">
        <dgm:presLayoutVars>
          <dgm:chMax val="0"/>
          <dgm:chPref val="0"/>
        </dgm:presLayoutVars>
      </dgm:prSet>
      <dgm:spPr/>
    </dgm:pt>
    <dgm:pt modelId="{70415796-A0A4-4CE7-9924-440BC1A9B2EF}" type="pres">
      <dgm:prSet presAssocID="{1086883E-D18A-4F9F-A427-90537379EF30}" presName="sibTrans" presStyleCnt="0"/>
      <dgm:spPr/>
    </dgm:pt>
    <dgm:pt modelId="{3FB05EB5-7247-43FA-90DB-2F7FA8F0FA46}" type="pres">
      <dgm:prSet presAssocID="{9E7481BC-26DC-457E-8207-05FDCF83702D}" presName="compNode" presStyleCnt="0"/>
      <dgm:spPr/>
    </dgm:pt>
    <dgm:pt modelId="{81029C67-B8CD-4087-A623-E506E157612B}" type="pres">
      <dgm:prSet presAssocID="{9E7481BC-26DC-457E-8207-05FDCF83702D}" presName="bgRect" presStyleLbl="bgShp" presStyleIdx="1" presStyleCnt="3"/>
      <dgm:spPr/>
    </dgm:pt>
    <dgm:pt modelId="{AD8E32B1-A335-4D26-9967-1D847A7F9AB6}" type="pres">
      <dgm:prSet presAssocID="{9E7481BC-26DC-457E-8207-05FDCF8370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0169EFB7-20A9-4BC4-9B28-0F0C063675CF}" type="pres">
      <dgm:prSet presAssocID="{9E7481BC-26DC-457E-8207-05FDCF83702D}" presName="spaceRect" presStyleCnt="0"/>
      <dgm:spPr/>
    </dgm:pt>
    <dgm:pt modelId="{1243ECD5-A224-4EFE-B364-73F6704BF24D}" type="pres">
      <dgm:prSet presAssocID="{9E7481BC-26DC-457E-8207-05FDCF83702D}" presName="parTx" presStyleLbl="revTx" presStyleIdx="1" presStyleCnt="3">
        <dgm:presLayoutVars>
          <dgm:chMax val="0"/>
          <dgm:chPref val="0"/>
        </dgm:presLayoutVars>
      </dgm:prSet>
      <dgm:spPr/>
    </dgm:pt>
    <dgm:pt modelId="{DDD8EA90-ED58-46F8-8464-D8E45811B550}" type="pres">
      <dgm:prSet presAssocID="{A2055807-52A1-460A-B7DB-99A110A2742B}" presName="sibTrans" presStyleCnt="0"/>
      <dgm:spPr/>
    </dgm:pt>
    <dgm:pt modelId="{E783A833-4CEB-43B7-AE2B-C71AD7DEEBB6}" type="pres">
      <dgm:prSet presAssocID="{71345206-8DEF-40F0-98D2-1E57EB64AF68}" presName="compNode" presStyleCnt="0"/>
      <dgm:spPr/>
    </dgm:pt>
    <dgm:pt modelId="{C6301D58-174D-40BE-9286-211384C377E8}" type="pres">
      <dgm:prSet presAssocID="{71345206-8DEF-40F0-98D2-1E57EB64AF68}" presName="bgRect" presStyleLbl="bgShp" presStyleIdx="2" presStyleCnt="3"/>
      <dgm:spPr/>
    </dgm:pt>
    <dgm:pt modelId="{580EF5B5-BC26-4626-B905-383881319FA8}" type="pres">
      <dgm:prSet presAssocID="{71345206-8DEF-40F0-98D2-1E57EB64AF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FB8C716-4FA9-4D75-A55A-ED02CE9A0763}" type="pres">
      <dgm:prSet presAssocID="{71345206-8DEF-40F0-98D2-1E57EB64AF68}" presName="spaceRect" presStyleCnt="0"/>
      <dgm:spPr/>
    </dgm:pt>
    <dgm:pt modelId="{71C0B64B-890C-4051-98BC-267589EB3B0D}" type="pres">
      <dgm:prSet presAssocID="{71345206-8DEF-40F0-98D2-1E57EB64AF6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6FD6202-F7FE-43C0-BAF0-080FD8F91EDD}" srcId="{72FAAC19-07BA-49D7-AAD4-E0F10A1F29A6}" destId="{71345206-8DEF-40F0-98D2-1E57EB64AF68}" srcOrd="2" destOrd="0" parTransId="{C8BFF796-69A3-4089-8F38-D0A431CB7289}" sibTransId="{094F9F07-DFD5-4118-8456-E4C297C09886}"/>
    <dgm:cxn modelId="{64A6B927-B462-4C65-9AA1-163A79379258}" type="presOf" srcId="{9E7481BC-26DC-457E-8207-05FDCF83702D}" destId="{1243ECD5-A224-4EFE-B364-73F6704BF24D}" srcOrd="0" destOrd="0" presId="urn:microsoft.com/office/officeart/2018/2/layout/IconVerticalSolidList"/>
    <dgm:cxn modelId="{65C9415B-3F2C-42C4-837E-B798C6DEF096}" type="presOf" srcId="{71345206-8DEF-40F0-98D2-1E57EB64AF68}" destId="{71C0B64B-890C-4051-98BC-267589EB3B0D}" srcOrd="0" destOrd="0" presId="urn:microsoft.com/office/officeart/2018/2/layout/IconVerticalSolidList"/>
    <dgm:cxn modelId="{38A42069-E6E0-4384-A65F-332416F4CFCD}" type="presOf" srcId="{E1712C3D-D619-4831-847C-63544E854EF8}" destId="{FD1BDC0E-D405-4438-A63B-B386926BF0ED}" srcOrd="0" destOrd="0" presId="urn:microsoft.com/office/officeart/2018/2/layout/IconVerticalSolidList"/>
    <dgm:cxn modelId="{828EF8C0-F037-4881-859B-690DAB50647F}" srcId="{72FAAC19-07BA-49D7-AAD4-E0F10A1F29A6}" destId="{9E7481BC-26DC-457E-8207-05FDCF83702D}" srcOrd="1" destOrd="0" parTransId="{967F9615-9DB1-44CF-9D38-87EDB9AE1006}" sibTransId="{A2055807-52A1-460A-B7DB-99A110A2742B}"/>
    <dgm:cxn modelId="{00CE68D7-62B1-418B-B28A-3BCCFB40744F}" type="presOf" srcId="{72FAAC19-07BA-49D7-AAD4-E0F10A1F29A6}" destId="{FEFCA4C1-678E-43F9-B1C2-2489114D599A}" srcOrd="0" destOrd="0" presId="urn:microsoft.com/office/officeart/2018/2/layout/IconVerticalSolidList"/>
    <dgm:cxn modelId="{CF0A70FD-8CB0-4A5E-B0EE-E19A296FAC2E}" srcId="{72FAAC19-07BA-49D7-AAD4-E0F10A1F29A6}" destId="{E1712C3D-D619-4831-847C-63544E854EF8}" srcOrd="0" destOrd="0" parTransId="{6A610083-6F1F-49DC-BCEF-027354F02B5A}" sibTransId="{1086883E-D18A-4F9F-A427-90537379EF30}"/>
    <dgm:cxn modelId="{8C2FE390-8B29-44F1-9F7A-76654A948121}" type="presParOf" srcId="{FEFCA4C1-678E-43F9-B1C2-2489114D599A}" destId="{AAFD7BEA-FF9C-42E9-9CC4-B13CCC63BB7F}" srcOrd="0" destOrd="0" presId="urn:microsoft.com/office/officeart/2018/2/layout/IconVerticalSolidList"/>
    <dgm:cxn modelId="{9193FDAD-7EAE-41A0-BAA5-F24AA6E37CCC}" type="presParOf" srcId="{AAFD7BEA-FF9C-42E9-9CC4-B13CCC63BB7F}" destId="{8590EF6A-3124-4CC7-834A-4AC16D41A6BA}" srcOrd="0" destOrd="0" presId="urn:microsoft.com/office/officeart/2018/2/layout/IconVerticalSolidList"/>
    <dgm:cxn modelId="{87153F0D-4684-42BC-B788-060A0FB7C1F4}" type="presParOf" srcId="{AAFD7BEA-FF9C-42E9-9CC4-B13CCC63BB7F}" destId="{731007FA-518D-4AC3-824D-B042F16AF917}" srcOrd="1" destOrd="0" presId="urn:microsoft.com/office/officeart/2018/2/layout/IconVerticalSolidList"/>
    <dgm:cxn modelId="{99BC9815-773C-4848-A743-13BB3125D90A}" type="presParOf" srcId="{AAFD7BEA-FF9C-42E9-9CC4-B13CCC63BB7F}" destId="{8267641F-D4BC-4229-AD53-46BAAAADDD31}" srcOrd="2" destOrd="0" presId="urn:microsoft.com/office/officeart/2018/2/layout/IconVerticalSolidList"/>
    <dgm:cxn modelId="{9F066D70-B49F-4C3E-9A8B-DFF20CBCC4DC}" type="presParOf" srcId="{AAFD7BEA-FF9C-42E9-9CC4-B13CCC63BB7F}" destId="{FD1BDC0E-D405-4438-A63B-B386926BF0ED}" srcOrd="3" destOrd="0" presId="urn:microsoft.com/office/officeart/2018/2/layout/IconVerticalSolidList"/>
    <dgm:cxn modelId="{8704E348-3889-47A9-A221-C6A7333FC109}" type="presParOf" srcId="{FEFCA4C1-678E-43F9-B1C2-2489114D599A}" destId="{70415796-A0A4-4CE7-9924-440BC1A9B2EF}" srcOrd="1" destOrd="0" presId="urn:microsoft.com/office/officeart/2018/2/layout/IconVerticalSolidList"/>
    <dgm:cxn modelId="{3D88DCC0-545A-4447-9E1F-EDC3024106C1}" type="presParOf" srcId="{FEFCA4C1-678E-43F9-B1C2-2489114D599A}" destId="{3FB05EB5-7247-43FA-90DB-2F7FA8F0FA46}" srcOrd="2" destOrd="0" presId="urn:microsoft.com/office/officeart/2018/2/layout/IconVerticalSolidList"/>
    <dgm:cxn modelId="{B62FBB90-8327-44AB-AD41-60621E5C1039}" type="presParOf" srcId="{3FB05EB5-7247-43FA-90DB-2F7FA8F0FA46}" destId="{81029C67-B8CD-4087-A623-E506E157612B}" srcOrd="0" destOrd="0" presId="urn:microsoft.com/office/officeart/2018/2/layout/IconVerticalSolidList"/>
    <dgm:cxn modelId="{85ED856B-CB88-42A2-9F2A-0F0F34B46B4F}" type="presParOf" srcId="{3FB05EB5-7247-43FA-90DB-2F7FA8F0FA46}" destId="{AD8E32B1-A335-4D26-9967-1D847A7F9AB6}" srcOrd="1" destOrd="0" presId="urn:microsoft.com/office/officeart/2018/2/layout/IconVerticalSolidList"/>
    <dgm:cxn modelId="{2FC5F1C4-0227-45D5-A058-4A9CCBD39B52}" type="presParOf" srcId="{3FB05EB5-7247-43FA-90DB-2F7FA8F0FA46}" destId="{0169EFB7-20A9-4BC4-9B28-0F0C063675CF}" srcOrd="2" destOrd="0" presId="urn:microsoft.com/office/officeart/2018/2/layout/IconVerticalSolidList"/>
    <dgm:cxn modelId="{30F357C5-4027-4743-9B23-86AE26B0AD7C}" type="presParOf" srcId="{3FB05EB5-7247-43FA-90DB-2F7FA8F0FA46}" destId="{1243ECD5-A224-4EFE-B364-73F6704BF24D}" srcOrd="3" destOrd="0" presId="urn:microsoft.com/office/officeart/2018/2/layout/IconVerticalSolidList"/>
    <dgm:cxn modelId="{A72AFBE7-224B-47BA-8ADE-85C8E2B74D5F}" type="presParOf" srcId="{FEFCA4C1-678E-43F9-B1C2-2489114D599A}" destId="{DDD8EA90-ED58-46F8-8464-D8E45811B550}" srcOrd="3" destOrd="0" presId="urn:microsoft.com/office/officeart/2018/2/layout/IconVerticalSolidList"/>
    <dgm:cxn modelId="{6F95D1A0-0193-4352-B4B8-227990627D80}" type="presParOf" srcId="{FEFCA4C1-678E-43F9-B1C2-2489114D599A}" destId="{E783A833-4CEB-43B7-AE2B-C71AD7DEEBB6}" srcOrd="4" destOrd="0" presId="urn:microsoft.com/office/officeart/2018/2/layout/IconVerticalSolidList"/>
    <dgm:cxn modelId="{12A33145-A56D-41C7-BBDA-6BC5968BF56E}" type="presParOf" srcId="{E783A833-4CEB-43B7-AE2B-C71AD7DEEBB6}" destId="{C6301D58-174D-40BE-9286-211384C377E8}" srcOrd="0" destOrd="0" presId="urn:microsoft.com/office/officeart/2018/2/layout/IconVerticalSolidList"/>
    <dgm:cxn modelId="{2B6CA5AA-4312-45E5-8EA8-60F6BFBF1288}" type="presParOf" srcId="{E783A833-4CEB-43B7-AE2B-C71AD7DEEBB6}" destId="{580EF5B5-BC26-4626-B905-383881319FA8}" srcOrd="1" destOrd="0" presId="urn:microsoft.com/office/officeart/2018/2/layout/IconVerticalSolidList"/>
    <dgm:cxn modelId="{AD093F94-D1D9-4805-9464-7FEA784C0262}" type="presParOf" srcId="{E783A833-4CEB-43B7-AE2B-C71AD7DEEBB6}" destId="{AFB8C716-4FA9-4D75-A55A-ED02CE9A0763}" srcOrd="2" destOrd="0" presId="urn:microsoft.com/office/officeart/2018/2/layout/IconVerticalSolidList"/>
    <dgm:cxn modelId="{E45CEDA7-BF68-4AF2-862B-640AE99247B6}" type="presParOf" srcId="{E783A833-4CEB-43B7-AE2B-C71AD7DEEBB6}" destId="{71C0B64B-890C-4051-98BC-267589EB3B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0EF6A-3124-4CC7-834A-4AC16D41A6BA}">
      <dsp:nvSpPr>
        <dsp:cNvPr id="0" name=""/>
        <dsp:cNvSpPr/>
      </dsp:nvSpPr>
      <dsp:spPr>
        <a:xfrm>
          <a:off x="0" y="15634"/>
          <a:ext cx="10325100" cy="10180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007FA-518D-4AC3-824D-B042F16AF917}">
      <dsp:nvSpPr>
        <dsp:cNvPr id="0" name=""/>
        <dsp:cNvSpPr/>
      </dsp:nvSpPr>
      <dsp:spPr>
        <a:xfrm>
          <a:off x="307950" y="229489"/>
          <a:ext cx="559910" cy="5599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BDC0E-D405-4438-A63B-B386926BF0ED}">
      <dsp:nvSpPr>
        <dsp:cNvPr id="0" name=""/>
        <dsp:cNvSpPr/>
      </dsp:nvSpPr>
      <dsp:spPr>
        <a:xfrm>
          <a:off x="1175812" y="435"/>
          <a:ext cx="9149287" cy="1018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40" tIns="107740" rIns="107740" bIns="1077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Uses Predictive Analysis to identify high demand areas and advises drivers accordingly</a:t>
          </a:r>
        </a:p>
      </dsp:txBody>
      <dsp:txXfrm>
        <a:off x="1175812" y="435"/>
        <a:ext cx="9149287" cy="1018019"/>
      </dsp:txXfrm>
    </dsp:sp>
    <dsp:sp modelId="{81029C67-B8CD-4087-A623-E506E157612B}">
      <dsp:nvSpPr>
        <dsp:cNvPr id="0" name=""/>
        <dsp:cNvSpPr/>
      </dsp:nvSpPr>
      <dsp:spPr>
        <a:xfrm>
          <a:off x="0" y="1272959"/>
          <a:ext cx="10325100" cy="10180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E32B1-A335-4D26-9967-1D847A7F9AB6}">
      <dsp:nvSpPr>
        <dsp:cNvPr id="0" name=""/>
        <dsp:cNvSpPr/>
      </dsp:nvSpPr>
      <dsp:spPr>
        <a:xfrm>
          <a:off x="307950" y="1502013"/>
          <a:ext cx="559910" cy="5599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3ECD5-A224-4EFE-B364-73F6704BF24D}">
      <dsp:nvSpPr>
        <dsp:cNvPr id="0" name=""/>
        <dsp:cNvSpPr/>
      </dsp:nvSpPr>
      <dsp:spPr>
        <a:xfrm>
          <a:off x="1175812" y="1272959"/>
          <a:ext cx="9149287" cy="1018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40" tIns="107740" rIns="107740" bIns="1077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Uses drivers supply, time of day, weather conditions, to determine pricing</a:t>
          </a:r>
        </a:p>
      </dsp:txBody>
      <dsp:txXfrm>
        <a:off x="1175812" y="1272959"/>
        <a:ext cx="9149287" cy="1018019"/>
      </dsp:txXfrm>
    </dsp:sp>
    <dsp:sp modelId="{C6301D58-174D-40BE-9286-211384C377E8}">
      <dsp:nvSpPr>
        <dsp:cNvPr id="0" name=""/>
        <dsp:cNvSpPr/>
      </dsp:nvSpPr>
      <dsp:spPr>
        <a:xfrm>
          <a:off x="0" y="2545483"/>
          <a:ext cx="10325100" cy="10180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EF5B5-BC26-4626-B905-383881319FA8}">
      <dsp:nvSpPr>
        <dsp:cNvPr id="0" name=""/>
        <dsp:cNvSpPr/>
      </dsp:nvSpPr>
      <dsp:spPr>
        <a:xfrm>
          <a:off x="307950" y="2774537"/>
          <a:ext cx="559910" cy="5599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0B64B-890C-4051-98BC-267589EB3B0D}">
      <dsp:nvSpPr>
        <dsp:cNvPr id="0" name=""/>
        <dsp:cNvSpPr/>
      </dsp:nvSpPr>
      <dsp:spPr>
        <a:xfrm>
          <a:off x="1175812" y="2545483"/>
          <a:ext cx="9149287" cy="1018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40" tIns="107740" rIns="107740" bIns="1077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Uses passenger demand data to inform drivers to activate app</a:t>
          </a:r>
        </a:p>
      </dsp:txBody>
      <dsp:txXfrm>
        <a:off x="1175812" y="2545483"/>
        <a:ext cx="9149287" cy="1018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0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2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2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1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4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8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0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0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2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74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45F73-B66D-43ED-86E6-0A391A1D6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113" name="Group 76">
            <a:extLst>
              <a:ext uri="{FF2B5EF4-FFF2-40B4-BE49-F238E27FC236}">
                <a16:creationId xmlns:a16="http://schemas.microsoft.com/office/drawing/2014/main" id="{4A1F22E2-9813-4EBC-A701-AAAA6ED15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F8B7518-BB87-4DEF-913D-A2C5C7E89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7FA77DC-D6FA-4AF0-A95F-D85CBE0CE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B31CC20-67CB-426B-9FFC-86FBB5EA6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F16F19F-AFAD-4BB8-BADC-94042BA78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A21872D-2D68-4EB1-A577-7F00EF355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B199ACF-202D-4583-B640-4C058ED56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3BC0596-61D3-4355-A982-C094F43CB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851CA5D-B2E2-4379-B91C-7B20CCE96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2794494-F766-402C-9809-2B7281C2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34BC5DD-5792-4415-B452-36FC7DB9D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2D5BC48-7901-4D5B-AD85-A6FCC73C2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7ABEFD0-8063-4DE5-9CA3-737A67750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AA24B3D-8D0A-479A-B1D0-06EF71D6F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F56DE0E-53B5-4582-80B2-722B3BC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5883FE8-A185-4697-8586-55EED58A5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8896C73-323B-4B40-8CA7-A60CB0C66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EF23969-C27D-45AA-837C-C07705B0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3FEA341-5A10-448E-A0F8-6D0718B85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61EE197-BD9A-4965-84E0-BB65569A7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6FCEBE5-19AB-4C9B-8AC6-78A104965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0E1E700-F8E3-4452-95DE-C8B0FE50A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C295082-1371-47D6-A2AB-35BE9A7F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1A10ADB-4739-4067-852F-DFA06CC8E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406801A-B91F-4D65-8E7B-2273ADD21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62C9FE0-C4B7-41D4-B2F5-B9C177CCB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B487A2F-0D93-4B96-A88E-A7C3050D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94C9A55-5148-43BC-9F3C-1EA2B7BC5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8B2033D-57C6-4263-BCBC-4F717C962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1D041FE-8BBF-4472-9BA9-274FF791E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F09DF04-1192-4720-BC8C-10F3AA1C4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4BB435-2932-44F7-AC2E-D5A16116E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Freeform: Shape 109">
            <a:extLst>
              <a:ext uri="{FF2B5EF4-FFF2-40B4-BE49-F238E27FC236}">
                <a16:creationId xmlns:a16="http://schemas.microsoft.com/office/drawing/2014/main" id="{445FE972-3FD1-42A0-917A-5FC226BB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3657600"/>
            <a:ext cx="12198214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4D50A-9F61-4A6C-BAC7-D6F1B6453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4453656"/>
            <a:ext cx="10325635" cy="97515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DATA1201 Assignment1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B0D72-4F1C-48E0-80D0-A04F06EF9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5600521"/>
            <a:ext cx="10325635" cy="10644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DRIVEN ORGANIZATIONS</a:t>
            </a:r>
          </a:p>
          <a:p>
            <a:pPr>
              <a:lnSpc>
                <a:spcPct val="100000"/>
              </a:lnSpc>
            </a:pPr>
            <a:endParaRPr lang="en-US" sz="1500" dirty="0"/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Chinedu Onyeka</a:t>
            </a:r>
          </a:p>
        </p:txBody>
      </p:sp>
    </p:spTree>
    <p:extLst>
      <p:ext uri="{BB962C8B-B14F-4D97-AF65-F5344CB8AC3E}">
        <p14:creationId xmlns:p14="http://schemas.microsoft.com/office/powerpoint/2010/main" val="20157323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B5C3-91BB-4AAA-9D22-42B7004F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Data driven organization?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B4150-68B4-486E-A284-E90CB11C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organizations that uses insights from data to make business decisions.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McDONALD’S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38857093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2282-935E-4678-A4C4-77C1A394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90162"/>
            <a:ext cx="10325000" cy="14424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UBER</a:t>
            </a:r>
          </a:p>
        </p:txBody>
      </p:sp>
      <p:pic>
        <p:nvPicPr>
          <p:cNvPr id="5" name="Content Placeholder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F9D77C44-10DE-4057-8E41-9491DF72C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345" y="2115686"/>
            <a:ext cx="6999421" cy="3937175"/>
          </a:xfrm>
        </p:spPr>
      </p:pic>
    </p:spTree>
    <p:extLst>
      <p:ext uri="{BB962C8B-B14F-4D97-AF65-F5344CB8AC3E}">
        <p14:creationId xmlns:p14="http://schemas.microsoft.com/office/powerpoint/2010/main" val="426351360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D1F1-370D-4A67-8746-58091234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55931"/>
            <a:ext cx="10325000" cy="14424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36A6-19C1-4E39-84FC-77D5B393E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 hailing and food delivery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7B0D4C-5673-462C-9980-E4FDA69BE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807" y="2168414"/>
            <a:ext cx="2346385" cy="410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883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34B3-6894-4CAD-9A78-6B2357BC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05" y="311883"/>
            <a:ext cx="10325000" cy="14424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4743A6-C289-4D6F-B8F4-F674F14F9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375976"/>
              </p:ext>
            </p:extLst>
          </p:nvPr>
        </p:nvGraphicFramePr>
        <p:xfrm>
          <a:off x="690563" y="2339975"/>
          <a:ext cx="10325100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5820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3F0C-BB62-4E70-BDBD-FDB04349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57891"/>
            <a:ext cx="10325000" cy="14424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6D92-8A34-41D5-9CCF-0EF12F3A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133097"/>
            <a:ext cx="10325000" cy="3564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they do well: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Uber does a good job connecting drivers and riders with their powerful data driven algorithms. One could literally hail a driver anytime of the day. It is convenient, cashless, and relatively safe.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Improvement: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 Pricing: During peak periods, this can be double or sometimes triple normal prices, and this does not go well with customers.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driver pick up location: Sometimes the Uber system direct drivers to wrong pickup locations.</a:t>
            </a:r>
          </a:p>
        </p:txBody>
      </p:sp>
    </p:spTree>
    <p:extLst>
      <p:ext uri="{BB962C8B-B14F-4D97-AF65-F5344CB8AC3E}">
        <p14:creationId xmlns:p14="http://schemas.microsoft.com/office/powerpoint/2010/main" val="30990289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59900C8F-E3F1-4E23-BE29-74F4975A5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24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3734-E40C-4F0E-8B63-48CEF814B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869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203925"/>
      </a:dk2>
      <a:lt2>
        <a:srgbClr val="E8E7E2"/>
      </a:lt2>
      <a:accent1>
        <a:srgbClr val="4156CF"/>
      </a:accent1>
      <a:accent2>
        <a:srgbClr val="2F7FBD"/>
      </a:accent2>
      <a:accent3>
        <a:srgbClr val="39B2B5"/>
      </a:accent3>
      <a:accent4>
        <a:srgbClr val="2EB781"/>
      </a:accent4>
      <a:accent5>
        <a:srgbClr val="3BBB53"/>
      </a:accent5>
      <a:accent6>
        <a:srgbClr val="4EB92E"/>
      </a:accent6>
      <a:hlink>
        <a:srgbClr val="319354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Grandview</vt:lpstr>
      <vt:lpstr>Times New Roman</vt:lpstr>
      <vt:lpstr>Wingdings</vt:lpstr>
      <vt:lpstr>CosineVTI</vt:lpstr>
      <vt:lpstr>DATA1201 Assignment1</vt:lpstr>
      <vt:lpstr>What is a Data driven organization?</vt:lpstr>
      <vt:lpstr>UBER</vt:lpstr>
      <vt:lpstr>Industry</vt:lpstr>
      <vt:lpstr>Business Model</vt:lpstr>
      <vt:lpstr>Data Management Practice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DATA1201 Assignment1</dc:title>
  <dc:creator>Chinedu Onyeka</dc:creator>
  <cp:lastModifiedBy>Chinedu Onyeka</cp:lastModifiedBy>
  <cp:revision>1</cp:revision>
  <dcterms:created xsi:type="dcterms:W3CDTF">2021-09-26T15:20:18Z</dcterms:created>
  <dcterms:modified xsi:type="dcterms:W3CDTF">2021-09-26T16:40:03Z</dcterms:modified>
</cp:coreProperties>
</file>