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29ED0-4E36-4FB9-A8C6-0C5285AA8A31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1AEEFC0-4514-4B95-8D96-F7DDF4AB3E10}">
      <dgm:prSet/>
      <dgm:spPr/>
      <dgm:t>
        <a:bodyPr/>
        <a:lstStyle/>
        <a:p>
          <a:r>
            <a:rPr lang="en-US"/>
            <a:t>Clone</a:t>
          </a:r>
        </a:p>
      </dgm:t>
    </dgm:pt>
    <dgm:pt modelId="{F03F03C6-1B2F-40E9-BE9D-0837D421FFBE}" type="parTrans" cxnId="{85DAC5AE-915B-438C-A066-0B3D059AE59F}">
      <dgm:prSet/>
      <dgm:spPr/>
      <dgm:t>
        <a:bodyPr/>
        <a:lstStyle/>
        <a:p>
          <a:endParaRPr lang="en-US"/>
        </a:p>
      </dgm:t>
    </dgm:pt>
    <dgm:pt modelId="{E5B1BE3C-40A9-4DAD-B48B-54079222A012}" type="sibTrans" cxnId="{85DAC5AE-915B-438C-A066-0B3D059AE59F}">
      <dgm:prSet/>
      <dgm:spPr/>
      <dgm:t>
        <a:bodyPr/>
        <a:lstStyle/>
        <a:p>
          <a:endParaRPr lang="en-US"/>
        </a:p>
      </dgm:t>
    </dgm:pt>
    <dgm:pt modelId="{EF34CEA4-8072-4BE5-A238-A9392166BA9D}">
      <dgm:prSet/>
      <dgm:spPr/>
      <dgm:t>
        <a:bodyPr/>
        <a:lstStyle/>
        <a:p>
          <a:r>
            <a:rPr lang="en-US" dirty="0"/>
            <a:t>Clone the repository in </a:t>
          </a:r>
          <a:r>
            <a:rPr lang="en-US" dirty="0" err="1"/>
            <a:t>github</a:t>
          </a:r>
          <a:endParaRPr lang="en-US" dirty="0"/>
        </a:p>
      </dgm:t>
    </dgm:pt>
    <dgm:pt modelId="{6D00D847-5293-470D-B81D-10FE2EE3D6EC}" type="parTrans" cxnId="{D837FE49-E5F3-4838-B993-AAC846236C1C}">
      <dgm:prSet/>
      <dgm:spPr/>
      <dgm:t>
        <a:bodyPr/>
        <a:lstStyle/>
        <a:p>
          <a:endParaRPr lang="en-US"/>
        </a:p>
      </dgm:t>
    </dgm:pt>
    <dgm:pt modelId="{76FCEA05-3C91-4393-A49B-2C97D4226EF0}" type="sibTrans" cxnId="{D837FE49-E5F3-4838-B993-AAC846236C1C}">
      <dgm:prSet/>
      <dgm:spPr/>
      <dgm:t>
        <a:bodyPr/>
        <a:lstStyle/>
        <a:p>
          <a:endParaRPr lang="en-US"/>
        </a:p>
      </dgm:t>
    </dgm:pt>
    <dgm:pt modelId="{39CEB4C2-FDD1-449E-A61F-4F56F3FDCA53}">
      <dgm:prSet/>
      <dgm:spPr/>
      <dgm:t>
        <a:bodyPr/>
        <a:lstStyle/>
        <a:p>
          <a:r>
            <a:rPr lang="en-US"/>
            <a:t>Change</a:t>
          </a:r>
        </a:p>
      </dgm:t>
    </dgm:pt>
    <dgm:pt modelId="{9BF5A756-E534-48BA-9195-45B5AA148206}" type="parTrans" cxnId="{002B18CA-3CD4-41CB-8EDA-FC05366FEB8C}">
      <dgm:prSet/>
      <dgm:spPr/>
      <dgm:t>
        <a:bodyPr/>
        <a:lstStyle/>
        <a:p>
          <a:endParaRPr lang="en-US"/>
        </a:p>
      </dgm:t>
    </dgm:pt>
    <dgm:pt modelId="{E0325D4F-AEA7-4A5A-BD32-11911A0D8BB7}" type="sibTrans" cxnId="{002B18CA-3CD4-41CB-8EDA-FC05366FEB8C}">
      <dgm:prSet/>
      <dgm:spPr/>
      <dgm:t>
        <a:bodyPr/>
        <a:lstStyle/>
        <a:p>
          <a:endParaRPr lang="en-US"/>
        </a:p>
      </dgm:t>
    </dgm:pt>
    <dgm:pt modelId="{C33350AA-480D-4B89-AF6B-CFF9153EE098}">
      <dgm:prSet/>
      <dgm:spPr/>
      <dgm:t>
        <a:bodyPr/>
        <a:lstStyle/>
        <a:p>
          <a:r>
            <a:rPr lang="en-US"/>
            <a:t>Change directory to the project folder in your terminal “cd /your-directory/deep”</a:t>
          </a:r>
        </a:p>
      </dgm:t>
    </dgm:pt>
    <dgm:pt modelId="{3A659D8D-26B3-4BEF-8237-4C6C6955AAB0}" type="parTrans" cxnId="{4BEA9B10-2776-454E-A552-73C31BB60F8A}">
      <dgm:prSet/>
      <dgm:spPr/>
      <dgm:t>
        <a:bodyPr/>
        <a:lstStyle/>
        <a:p>
          <a:endParaRPr lang="en-US"/>
        </a:p>
      </dgm:t>
    </dgm:pt>
    <dgm:pt modelId="{29931446-6D01-47C9-9AD3-F54BA57D0B5D}" type="sibTrans" cxnId="{4BEA9B10-2776-454E-A552-73C31BB60F8A}">
      <dgm:prSet/>
      <dgm:spPr/>
      <dgm:t>
        <a:bodyPr/>
        <a:lstStyle/>
        <a:p>
          <a:endParaRPr lang="en-US"/>
        </a:p>
      </dgm:t>
    </dgm:pt>
    <dgm:pt modelId="{74B26243-E682-40C7-8F73-7EA3B1F541C1}">
      <dgm:prSet/>
      <dgm:spPr/>
      <dgm:t>
        <a:bodyPr/>
        <a:lstStyle/>
        <a:p>
          <a:r>
            <a:rPr lang="en-US"/>
            <a:t>Run</a:t>
          </a:r>
        </a:p>
      </dgm:t>
    </dgm:pt>
    <dgm:pt modelId="{718E4037-4F56-4A36-A170-A34B5B457410}" type="parTrans" cxnId="{9EA01EB9-9B8F-4848-A282-0EAA954BD0D1}">
      <dgm:prSet/>
      <dgm:spPr/>
      <dgm:t>
        <a:bodyPr/>
        <a:lstStyle/>
        <a:p>
          <a:endParaRPr lang="en-US"/>
        </a:p>
      </dgm:t>
    </dgm:pt>
    <dgm:pt modelId="{C9101851-9A9A-46EA-AA4F-DD0C0C33D553}" type="sibTrans" cxnId="{9EA01EB9-9B8F-4848-A282-0EAA954BD0D1}">
      <dgm:prSet/>
      <dgm:spPr/>
      <dgm:t>
        <a:bodyPr/>
        <a:lstStyle/>
        <a:p>
          <a:endParaRPr lang="en-US"/>
        </a:p>
      </dgm:t>
    </dgm:pt>
    <dgm:pt modelId="{EE38FB69-01C7-4C9A-B725-FEFF63C014F2}">
      <dgm:prSet/>
      <dgm:spPr/>
      <dgm:t>
        <a:bodyPr/>
        <a:lstStyle/>
        <a:p>
          <a:r>
            <a:rPr lang="en-US"/>
            <a:t>Run the requirements.txt file ”pip install –r requiremets.txt”</a:t>
          </a:r>
        </a:p>
      </dgm:t>
    </dgm:pt>
    <dgm:pt modelId="{95CADDA0-F1E9-4803-AF4F-C71B5FD8806D}" type="parTrans" cxnId="{69C9F92C-6B30-4935-97D6-A39AE7C9DBBC}">
      <dgm:prSet/>
      <dgm:spPr/>
      <dgm:t>
        <a:bodyPr/>
        <a:lstStyle/>
        <a:p>
          <a:endParaRPr lang="en-US"/>
        </a:p>
      </dgm:t>
    </dgm:pt>
    <dgm:pt modelId="{F994BD83-328E-4022-AFEB-A0ED1409F3D9}" type="sibTrans" cxnId="{69C9F92C-6B30-4935-97D6-A39AE7C9DBBC}">
      <dgm:prSet/>
      <dgm:spPr/>
      <dgm:t>
        <a:bodyPr/>
        <a:lstStyle/>
        <a:p>
          <a:endParaRPr lang="en-US"/>
        </a:p>
      </dgm:t>
    </dgm:pt>
    <dgm:pt modelId="{F99B9FF6-218E-4D15-BC5A-C8872097E0C8}">
      <dgm:prSet/>
      <dgm:spPr/>
      <dgm:t>
        <a:bodyPr/>
        <a:lstStyle/>
        <a:p>
          <a:r>
            <a:rPr lang="en-US"/>
            <a:t>Run</a:t>
          </a:r>
        </a:p>
      </dgm:t>
    </dgm:pt>
    <dgm:pt modelId="{CF073FC7-C522-47D4-A82D-D93222B34BFA}" type="parTrans" cxnId="{5588F8E3-2DA7-4531-8ADB-4896D1AAEBC3}">
      <dgm:prSet/>
      <dgm:spPr/>
      <dgm:t>
        <a:bodyPr/>
        <a:lstStyle/>
        <a:p>
          <a:endParaRPr lang="en-US"/>
        </a:p>
      </dgm:t>
    </dgm:pt>
    <dgm:pt modelId="{2F38708A-7179-40B1-911F-1BCC90B98F04}" type="sibTrans" cxnId="{5588F8E3-2DA7-4531-8ADB-4896D1AAEBC3}">
      <dgm:prSet/>
      <dgm:spPr/>
      <dgm:t>
        <a:bodyPr/>
        <a:lstStyle/>
        <a:p>
          <a:endParaRPr lang="en-US"/>
        </a:p>
      </dgm:t>
    </dgm:pt>
    <dgm:pt modelId="{2325ED55-2902-489E-A919-C494BE85F5E9}">
      <dgm:prSet/>
      <dgm:spPr/>
      <dgm:t>
        <a:bodyPr/>
        <a:lstStyle/>
        <a:p>
          <a:r>
            <a:rPr lang="en-US"/>
            <a:t>Run the application “python app.py”</a:t>
          </a:r>
        </a:p>
      </dgm:t>
    </dgm:pt>
    <dgm:pt modelId="{4E507E36-07E5-4210-BE7F-93868E6D0B86}" type="parTrans" cxnId="{85BF62B0-DCEF-4AF8-A4D1-E0B3E0EA8160}">
      <dgm:prSet/>
      <dgm:spPr/>
      <dgm:t>
        <a:bodyPr/>
        <a:lstStyle/>
        <a:p>
          <a:endParaRPr lang="en-US"/>
        </a:p>
      </dgm:t>
    </dgm:pt>
    <dgm:pt modelId="{122D0499-1187-4112-A688-A81731B273DC}" type="sibTrans" cxnId="{85BF62B0-DCEF-4AF8-A4D1-E0B3E0EA8160}">
      <dgm:prSet/>
      <dgm:spPr/>
      <dgm:t>
        <a:bodyPr/>
        <a:lstStyle/>
        <a:p>
          <a:endParaRPr lang="en-US"/>
        </a:p>
      </dgm:t>
    </dgm:pt>
    <dgm:pt modelId="{77E9AA5F-C648-4DB4-BD0D-AC8BDDF0A5F3}">
      <dgm:prSet/>
      <dgm:spPr/>
      <dgm:t>
        <a:bodyPr/>
        <a:lstStyle/>
        <a:p>
          <a:r>
            <a:rPr lang="en-US"/>
            <a:t>Paste</a:t>
          </a:r>
        </a:p>
      </dgm:t>
    </dgm:pt>
    <dgm:pt modelId="{0851F126-8DF5-4112-BBAD-9B36914A14CA}" type="parTrans" cxnId="{AF73C603-7C62-46F5-A964-081830DA169C}">
      <dgm:prSet/>
      <dgm:spPr/>
      <dgm:t>
        <a:bodyPr/>
        <a:lstStyle/>
        <a:p>
          <a:endParaRPr lang="en-US"/>
        </a:p>
      </dgm:t>
    </dgm:pt>
    <dgm:pt modelId="{8330D8A2-D614-49CF-8B30-7C3280EF5A0E}" type="sibTrans" cxnId="{AF73C603-7C62-46F5-A964-081830DA169C}">
      <dgm:prSet/>
      <dgm:spPr/>
      <dgm:t>
        <a:bodyPr/>
        <a:lstStyle/>
        <a:p>
          <a:endParaRPr lang="en-US"/>
        </a:p>
      </dgm:t>
    </dgm:pt>
    <dgm:pt modelId="{8444E2E2-D74A-459E-8A7D-9C9CBB431419}">
      <dgm:prSet/>
      <dgm:spPr/>
      <dgm:t>
        <a:bodyPr/>
        <a:lstStyle/>
        <a:p>
          <a:r>
            <a:rPr lang="en-US"/>
            <a:t>paste http://127.0.0.1:8000/ in your browser</a:t>
          </a:r>
        </a:p>
      </dgm:t>
    </dgm:pt>
    <dgm:pt modelId="{63E36C0A-58B0-4E86-B624-971C71FD61D4}" type="parTrans" cxnId="{4106E140-3C77-49D2-9167-410B0563C28B}">
      <dgm:prSet/>
      <dgm:spPr/>
      <dgm:t>
        <a:bodyPr/>
        <a:lstStyle/>
        <a:p>
          <a:endParaRPr lang="en-US"/>
        </a:p>
      </dgm:t>
    </dgm:pt>
    <dgm:pt modelId="{04606792-1086-4350-A0D1-86B59ADD3C58}" type="sibTrans" cxnId="{4106E140-3C77-49D2-9167-410B0563C28B}">
      <dgm:prSet/>
      <dgm:spPr/>
      <dgm:t>
        <a:bodyPr/>
        <a:lstStyle/>
        <a:p>
          <a:endParaRPr lang="en-US"/>
        </a:p>
      </dgm:t>
    </dgm:pt>
    <dgm:pt modelId="{035E7704-5DEE-4396-A9F8-C5B51BCB0718}">
      <dgm:prSet/>
      <dgm:spPr/>
      <dgm:t>
        <a:bodyPr/>
        <a:lstStyle/>
        <a:p>
          <a:r>
            <a:rPr lang="en-US"/>
            <a:t>Select</a:t>
          </a:r>
        </a:p>
      </dgm:t>
    </dgm:pt>
    <dgm:pt modelId="{BA569C02-84D9-445B-9A06-34FA8D104780}" type="parTrans" cxnId="{B295DB19-DA4A-4CC9-8053-61209CEE8624}">
      <dgm:prSet/>
      <dgm:spPr/>
      <dgm:t>
        <a:bodyPr/>
        <a:lstStyle/>
        <a:p>
          <a:endParaRPr lang="en-US"/>
        </a:p>
      </dgm:t>
    </dgm:pt>
    <dgm:pt modelId="{9FA43EC8-4010-4F46-B139-A71AFCD9446B}" type="sibTrans" cxnId="{B295DB19-DA4A-4CC9-8053-61209CEE8624}">
      <dgm:prSet/>
      <dgm:spPr/>
      <dgm:t>
        <a:bodyPr/>
        <a:lstStyle/>
        <a:p>
          <a:endParaRPr lang="en-US"/>
        </a:p>
      </dgm:t>
    </dgm:pt>
    <dgm:pt modelId="{0869C532-6513-4063-A126-4FF5021C863A}">
      <dgm:prSet/>
      <dgm:spPr/>
      <dgm:t>
        <a:bodyPr/>
        <a:lstStyle/>
        <a:p>
          <a:r>
            <a:rPr lang="en-US"/>
            <a:t>select a sample video and click the “predict” button</a:t>
          </a:r>
        </a:p>
      </dgm:t>
    </dgm:pt>
    <dgm:pt modelId="{787C1DED-8ECC-4872-8EA5-B7EF6CBF05F5}" type="parTrans" cxnId="{C29303B5-03C7-46A2-971A-54156091FC73}">
      <dgm:prSet/>
      <dgm:spPr/>
      <dgm:t>
        <a:bodyPr/>
        <a:lstStyle/>
        <a:p>
          <a:endParaRPr lang="en-US"/>
        </a:p>
      </dgm:t>
    </dgm:pt>
    <dgm:pt modelId="{1B6D8F10-E2A0-4F0D-AFD5-0F3CC69F5563}" type="sibTrans" cxnId="{C29303B5-03C7-46A2-971A-54156091FC73}">
      <dgm:prSet/>
      <dgm:spPr/>
      <dgm:t>
        <a:bodyPr/>
        <a:lstStyle/>
        <a:p>
          <a:endParaRPr lang="en-US"/>
        </a:p>
      </dgm:t>
    </dgm:pt>
    <dgm:pt modelId="{429A91B9-DE74-4046-9FB8-4F46D3762C46}" type="pres">
      <dgm:prSet presAssocID="{53F29ED0-4E36-4FB9-A8C6-0C5285AA8A31}" presName="Name0" presStyleCnt="0">
        <dgm:presLayoutVars>
          <dgm:dir/>
          <dgm:animLvl val="lvl"/>
          <dgm:resizeHandles val="exact"/>
        </dgm:presLayoutVars>
      </dgm:prSet>
      <dgm:spPr/>
    </dgm:pt>
    <dgm:pt modelId="{DC1DE29A-9480-7441-A810-A6FACEAF548B}" type="pres">
      <dgm:prSet presAssocID="{035E7704-5DEE-4396-A9F8-C5B51BCB0718}" presName="boxAndChildren" presStyleCnt="0"/>
      <dgm:spPr/>
    </dgm:pt>
    <dgm:pt modelId="{52CFD123-B614-6344-AFB4-5E9BFDF5380E}" type="pres">
      <dgm:prSet presAssocID="{035E7704-5DEE-4396-A9F8-C5B51BCB0718}" presName="parentTextBox" presStyleLbl="alignNode1" presStyleIdx="0" presStyleCnt="6"/>
      <dgm:spPr/>
    </dgm:pt>
    <dgm:pt modelId="{B389C8E4-0BA1-AC47-8071-078C7AAE819A}" type="pres">
      <dgm:prSet presAssocID="{035E7704-5DEE-4396-A9F8-C5B51BCB0718}" presName="descendantBox" presStyleLbl="bgAccFollowNode1" presStyleIdx="0" presStyleCnt="6"/>
      <dgm:spPr/>
    </dgm:pt>
    <dgm:pt modelId="{6F3BFC4A-45D4-704F-ADF6-284FD96ED612}" type="pres">
      <dgm:prSet presAssocID="{8330D8A2-D614-49CF-8B30-7C3280EF5A0E}" presName="sp" presStyleCnt="0"/>
      <dgm:spPr/>
    </dgm:pt>
    <dgm:pt modelId="{2BDD52A7-5DA9-AA4A-B655-DBECB0430B2C}" type="pres">
      <dgm:prSet presAssocID="{77E9AA5F-C648-4DB4-BD0D-AC8BDDF0A5F3}" presName="arrowAndChildren" presStyleCnt="0"/>
      <dgm:spPr/>
    </dgm:pt>
    <dgm:pt modelId="{1CD0E197-220F-EA43-9E00-4E1912B68FCC}" type="pres">
      <dgm:prSet presAssocID="{77E9AA5F-C648-4DB4-BD0D-AC8BDDF0A5F3}" presName="parentTextArrow" presStyleLbl="node1" presStyleIdx="0" presStyleCnt="0"/>
      <dgm:spPr/>
    </dgm:pt>
    <dgm:pt modelId="{3EAFAFDD-16FB-6C47-83A7-FE7AC18D6334}" type="pres">
      <dgm:prSet presAssocID="{77E9AA5F-C648-4DB4-BD0D-AC8BDDF0A5F3}" presName="arrow" presStyleLbl="alignNode1" presStyleIdx="1" presStyleCnt="6"/>
      <dgm:spPr/>
    </dgm:pt>
    <dgm:pt modelId="{46FBD8A4-0AC8-6548-B307-ACEC2D8A31C9}" type="pres">
      <dgm:prSet presAssocID="{77E9AA5F-C648-4DB4-BD0D-AC8BDDF0A5F3}" presName="descendantArrow" presStyleLbl="bgAccFollowNode1" presStyleIdx="1" presStyleCnt="6"/>
      <dgm:spPr/>
    </dgm:pt>
    <dgm:pt modelId="{90CFCC28-0736-1948-B3C7-6BD1540DC5EE}" type="pres">
      <dgm:prSet presAssocID="{2F38708A-7179-40B1-911F-1BCC90B98F04}" presName="sp" presStyleCnt="0"/>
      <dgm:spPr/>
    </dgm:pt>
    <dgm:pt modelId="{2222A057-16F2-AE40-858A-E0CB3E0BFF0F}" type="pres">
      <dgm:prSet presAssocID="{F99B9FF6-218E-4D15-BC5A-C8872097E0C8}" presName="arrowAndChildren" presStyleCnt="0"/>
      <dgm:spPr/>
    </dgm:pt>
    <dgm:pt modelId="{F931ECE6-25B0-3F4E-A8E6-8EBF688D6DEF}" type="pres">
      <dgm:prSet presAssocID="{F99B9FF6-218E-4D15-BC5A-C8872097E0C8}" presName="parentTextArrow" presStyleLbl="node1" presStyleIdx="0" presStyleCnt="0"/>
      <dgm:spPr/>
    </dgm:pt>
    <dgm:pt modelId="{C9014C8F-8943-7C45-AE02-2C1B55E33EFD}" type="pres">
      <dgm:prSet presAssocID="{F99B9FF6-218E-4D15-BC5A-C8872097E0C8}" presName="arrow" presStyleLbl="alignNode1" presStyleIdx="2" presStyleCnt="6"/>
      <dgm:spPr/>
    </dgm:pt>
    <dgm:pt modelId="{72C0F9A7-906B-3740-8D23-FA33EBA0F970}" type="pres">
      <dgm:prSet presAssocID="{F99B9FF6-218E-4D15-BC5A-C8872097E0C8}" presName="descendantArrow" presStyleLbl="bgAccFollowNode1" presStyleIdx="2" presStyleCnt="6"/>
      <dgm:spPr/>
    </dgm:pt>
    <dgm:pt modelId="{3DB28960-2A38-7540-A814-977629662968}" type="pres">
      <dgm:prSet presAssocID="{C9101851-9A9A-46EA-AA4F-DD0C0C33D553}" presName="sp" presStyleCnt="0"/>
      <dgm:spPr/>
    </dgm:pt>
    <dgm:pt modelId="{27CC5D98-0755-9445-8046-41D2DD962866}" type="pres">
      <dgm:prSet presAssocID="{74B26243-E682-40C7-8F73-7EA3B1F541C1}" presName="arrowAndChildren" presStyleCnt="0"/>
      <dgm:spPr/>
    </dgm:pt>
    <dgm:pt modelId="{4A4FDD0E-A8E6-2748-95DE-60BBD9FB2E52}" type="pres">
      <dgm:prSet presAssocID="{74B26243-E682-40C7-8F73-7EA3B1F541C1}" presName="parentTextArrow" presStyleLbl="node1" presStyleIdx="0" presStyleCnt="0"/>
      <dgm:spPr/>
    </dgm:pt>
    <dgm:pt modelId="{8F812929-9C24-1447-B19F-B7B19C967666}" type="pres">
      <dgm:prSet presAssocID="{74B26243-E682-40C7-8F73-7EA3B1F541C1}" presName="arrow" presStyleLbl="alignNode1" presStyleIdx="3" presStyleCnt="6"/>
      <dgm:spPr/>
    </dgm:pt>
    <dgm:pt modelId="{2C075E7B-2F7B-A54C-A53C-F6C2AAE193F4}" type="pres">
      <dgm:prSet presAssocID="{74B26243-E682-40C7-8F73-7EA3B1F541C1}" presName="descendantArrow" presStyleLbl="bgAccFollowNode1" presStyleIdx="3" presStyleCnt="6"/>
      <dgm:spPr/>
    </dgm:pt>
    <dgm:pt modelId="{86E52CE7-1C46-DA45-B14D-B91EECBC89B0}" type="pres">
      <dgm:prSet presAssocID="{E0325D4F-AEA7-4A5A-BD32-11911A0D8BB7}" presName="sp" presStyleCnt="0"/>
      <dgm:spPr/>
    </dgm:pt>
    <dgm:pt modelId="{4585D188-B0B7-AE4F-B735-96B27116CE8B}" type="pres">
      <dgm:prSet presAssocID="{39CEB4C2-FDD1-449E-A61F-4F56F3FDCA53}" presName="arrowAndChildren" presStyleCnt="0"/>
      <dgm:spPr/>
    </dgm:pt>
    <dgm:pt modelId="{A9EA586B-C3D1-7F40-B365-6CB378AEECD4}" type="pres">
      <dgm:prSet presAssocID="{39CEB4C2-FDD1-449E-A61F-4F56F3FDCA53}" presName="parentTextArrow" presStyleLbl="node1" presStyleIdx="0" presStyleCnt="0"/>
      <dgm:spPr/>
    </dgm:pt>
    <dgm:pt modelId="{A5579150-EDFE-8347-B97A-D75453F1F7AA}" type="pres">
      <dgm:prSet presAssocID="{39CEB4C2-FDD1-449E-A61F-4F56F3FDCA53}" presName="arrow" presStyleLbl="alignNode1" presStyleIdx="4" presStyleCnt="6"/>
      <dgm:spPr/>
    </dgm:pt>
    <dgm:pt modelId="{8A68F927-1759-144B-A64B-DC2AF80B0BAF}" type="pres">
      <dgm:prSet presAssocID="{39CEB4C2-FDD1-449E-A61F-4F56F3FDCA53}" presName="descendantArrow" presStyleLbl="bgAccFollowNode1" presStyleIdx="4" presStyleCnt="6"/>
      <dgm:spPr/>
    </dgm:pt>
    <dgm:pt modelId="{0C32B9D5-06FA-2F4A-BA35-5178E767D8DC}" type="pres">
      <dgm:prSet presAssocID="{E5B1BE3C-40A9-4DAD-B48B-54079222A012}" presName="sp" presStyleCnt="0"/>
      <dgm:spPr/>
    </dgm:pt>
    <dgm:pt modelId="{40872F35-D000-B448-B430-8F4BD1318630}" type="pres">
      <dgm:prSet presAssocID="{F1AEEFC0-4514-4B95-8D96-F7DDF4AB3E10}" presName="arrowAndChildren" presStyleCnt="0"/>
      <dgm:spPr/>
    </dgm:pt>
    <dgm:pt modelId="{A8F467F3-E2E4-C240-BD76-9A024577727D}" type="pres">
      <dgm:prSet presAssocID="{F1AEEFC0-4514-4B95-8D96-F7DDF4AB3E10}" presName="parentTextArrow" presStyleLbl="node1" presStyleIdx="0" presStyleCnt="0"/>
      <dgm:spPr/>
    </dgm:pt>
    <dgm:pt modelId="{4825A8B5-5F2C-D845-B0C1-B5249F826B98}" type="pres">
      <dgm:prSet presAssocID="{F1AEEFC0-4514-4B95-8D96-F7DDF4AB3E10}" presName="arrow" presStyleLbl="alignNode1" presStyleIdx="5" presStyleCnt="6"/>
      <dgm:spPr/>
    </dgm:pt>
    <dgm:pt modelId="{FC10CC98-4ED3-1A45-8D62-71F2296600F9}" type="pres">
      <dgm:prSet presAssocID="{F1AEEFC0-4514-4B95-8D96-F7DDF4AB3E10}" presName="descendantArrow" presStyleLbl="bgAccFollowNode1" presStyleIdx="5" presStyleCnt="6"/>
      <dgm:spPr/>
    </dgm:pt>
  </dgm:ptLst>
  <dgm:cxnLst>
    <dgm:cxn modelId="{17D64001-30F1-7547-894E-80E27B60F7A2}" type="presOf" srcId="{77E9AA5F-C648-4DB4-BD0D-AC8BDDF0A5F3}" destId="{3EAFAFDD-16FB-6C47-83A7-FE7AC18D6334}" srcOrd="1" destOrd="0" presId="urn:microsoft.com/office/officeart/2016/7/layout/VerticalDownArrowProcess"/>
    <dgm:cxn modelId="{AF73C603-7C62-46F5-A964-081830DA169C}" srcId="{53F29ED0-4E36-4FB9-A8C6-0C5285AA8A31}" destId="{77E9AA5F-C648-4DB4-BD0D-AC8BDDF0A5F3}" srcOrd="4" destOrd="0" parTransId="{0851F126-8DF5-4112-BBAD-9B36914A14CA}" sibTransId="{8330D8A2-D614-49CF-8B30-7C3280EF5A0E}"/>
    <dgm:cxn modelId="{4BEA9B10-2776-454E-A552-73C31BB60F8A}" srcId="{39CEB4C2-FDD1-449E-A61F-4F56F3FDCA53}" destId="{C33350AA-480D-4B89-AF6B-CFF9153EE098}" srcOrd="0" destOrd="0" parTransId="{3A659D8D-26B3-4BEF-8237-4C6C6955AAB0}" sibTransId="{29931446-6D01-47C9-9AD3-F54BA57D0B5D}"/>
    <dgm:cxn modelId="{91A39B14-3773-BD41-A3AC-49DB593B4A9F}" type="presOf" srcId="{EF34CEA4-8072-4BE5-A238-A9392166BA9D}" destId="{FC10CC98-4ED3-1A45-8D62-71F2296600F9}" srcOrd="0" destOrd="0" presId="urn:microsoft.com/office/officeart/2016/7/layout/VerticalDownArrowProcess"/>
    <dgm:cxn modelId="{B295DB19-DA4A-4CC9-8053-61209CEE8624}" srcId="{53F29ED0-4E36-4FB9-A8C6-0C5285AA8A31}" destId="{035E7704-5DEE-4396-A9F8-C5B51BCB0718}" srcOrd="5" destOrd="0" parTransId="{BA569C02-84D9-445B-9A06-34FA8D104780}" sibTransId="{9FA43EC8-4010-4F46-B139-A71AFCD9446B}"/>
    <dgm:cxn modelId="{69C9F92C-6B30-4935-97D6-A39AE7C9DBBC}" srcId="{74B26243-E682-40C7-8F73-7EA3B1F541C1}" destId="{EE38FB69-01C7-4C9A-B725-FEFF63C014F2}" srcOrd="0" destOrd="0" parTransId="{95CADDA0-F1E9-4803-AF4F-C71B5FD8806D}" sibTransId="{F994BD83-328E-4022-AFEB-A0ED1409F3D9}"/>
    <dgm:cxn modelId="{4106E140-3C77-49D2-9167-410B0563C28B}" srcId="{77E9AA5F-C648-4DB4-BD0D-AC8BDDF0A5F3}" destId="{8444E2E2-D74A-459E-8A7D-9C9CBB431419}" srcOrd="0" destOrd="0" parTransId="{63E36C0A-58B0-4E86-B624-971C71FD61D4}" sibTransId="{04606792-1086-4350-A0D1-86B59ADD3C58}"/>
    <dgm:cxn modelId="{7E077445-1458-174A-AF4A-8C1B1B8749D9}" type="presOf" srcId="{F99B9FF6-218E-4D15-BC5A-C8872097E0C8}" destId="{C9014C8F-8943-7C45-AE02-2C1B55E33EFD}" srcOrd="1" destOrd="0" presId="urn:microsoft.com/office/officeart/2016/7/layout/VerticalDownArrowProcess"/>
    <dgm:cxn modelId="{29AEDA47-2F63-7A41-9164-715B50F89396}" type="presOf" srcId="{F99B9FF6-218E-4D15-BC5A-C8872097E0C8}" destId="{F931ECE6-25B0-3F4E-A8E6-8EBF688D6DEF}" srcOrd="0" destOrd="0" presId="urn:microsoft.com/office/officeart/2016/7/layout/VerticalDownArrowProcess"/>
    <dgm:cxn modelId="{D837FE49-E5F3-4838-B993-AAC846236C1C}" srcId="{F1AEEFC0-4514-4B95-8D96-F7DDF4AB3E10}" destId="{EF34CEA4-8072-4BE5-A238-A9392166BA9D}" srcOrd="0" destOrd="0" parTransId="{6D00D847-5293-470D-B81D-10FE2EE3D6EC}" sibTransId="{76FCEA05-3C91-4393-A49B-2C97D4226EF0}"/>
    <dgm:cxn modelId="{ACB3ED4D-EAD1-2F4D-BA90-364E67B74C1A}" type="presOf" srcId="{035E7704-5DEE-4396-A9F8-C5B51BCB0718}" destId="{52CFD123-B614-6344-AFB4-5E9BFDF5380E}" srcOrd="0" destOrd="0" presId="urn:microsoft.com/office/officeart/2016/7/layout/VerticalDownArrowProcess"/>
    <dgm:cxn modelId="{527EB357-F846-CC46-8432-CC16DC6201A1}" type="presOf" srcId="{F1AEEFC0-4514-4B95-8D96-F7DDF4AB3E10}" destId="{4825A8B5-5F2C-D845-B0C1-B5249F826B98}" srcOrd="1" destOrd="0" presId="urn:microsoft.com/office/officeart/2016/7/layout/VerticalDownArrowProcess"/>
    <dgm:cxn modelId="{7E5F5D5E-8AFC-854C-9B73-526F4FB7C18F}" type="presOf" srcId="{C33350AA-480D-4B89-AF6B-CFF9153EE098}" destId="{8A68F927-1759-144B-A64B-DC2AF80B0BAF}" srcOrd="0" destOrd="0" presId="urn:microsoft.com/office/officeart/2016/7/layout/VerticalDownArrowProcess"/>
    <dgm:cxn modelId="{800D1C67-8254-EB43-9883-52664C350B19}" type="presOf" srcId="{8444E2E2-D74A-459E-8A7D-9C9CBB431419}" destId="{46FBD8A4-0AC8-6548-B307-ACEC2D8A31C9}" srcOrd="0" destOrd="0" presId="urn:microsoft.com/office/officeart/2016/7/layout/VerticalDownArrowProcess"/>
    <dgm:cxn modelId="{BB83976D-F3F9-D442-9F87-87787A16CB0E}" type="presOf" srcId="{39CEB4C2-FDD1-449E-A61F-4F56F3FDCA53}" destId="{A9EA586B-C3D1-7F40-B365-6CB378AEECD4}" srcOrd="0" destOrd="0" presId="urn:microsoft.com/office/officeart/2016/7/layout/VerticalDownArrowProcess"/>
    <dgm:cxn modelId="{9BDEFD78-43E2-A14B-9CA9-5AED18108A59}" type="presOf" srcId="{0869C532-6513-4063-A126-4FF5021C863A}" destId="{B389C8E4-0BA1-AC47-8071-078C7AAE819A}" srcOrd="0" destOrd="0" presId="urn:microsoft.com/office/officeart/2016/7/layout/VerticalDownArrowProcess"/>
    <dgm:cxn modelId="{6A0F1A7F-843F-2948-B999-42EE87304F0B}" type="presOf" srcId="{F1AEEFC0-4514-4B95-8D96-F7DDF4AB3E10}" destId="{A8F467F3-E2E4-C240-BD76-9A024577727D}" srcOrd="0" destOrd="0" presId="urn:microsoft.com/office/officeart/2016/7/layout/VerticalDownArrowProcess"/>
    <dgm:cxn modelId="{B5C2A888-D288-4647-ADFC-DA58768DFE4A}" type="presOf" srcId="{2325ED55-2902-489E-A919-C494BE85F5E9}" destId="{72C0F9A7-906B-3740-8D23-FA33EBA0F970}" srcOrd="0" destOrd="0" presId="urn:microsoft.com/office/officeart/2016/7/layout/VerticalDownArrowProcess"/>
    <dgm:cxn modelId="{9418658F-97A2-8F45-B829-9BDE743FB407}" type="presOf" srcId="{74B26243-E682-40C7-8F73-7EA3B1F541C1}" destId="{8F812929-9C24-1447-B19F-B7B19C967666}" srcOrd="1" destOrd="0" presId="urn:microsoft.com/office/officeart/2016/7/layout/VerticalDownArrowProcess"/>
    <dgm:cxn modelId="{D64B3194-1800-2C41-A85D-43BA73798DBF}" type="presOf" srcId="{39CEB4C2-FDD1-449E-A61F-4F56F3FDCA53}" destId="{A5579150-EDFE-8347-B97A-D75453F1F7AA}" srcOrd="1" destOrd="0" presId="urn:microsoft.com/office/officeart/2016/7/layout/VerticalDownArrowProcess"/>
    <dgm:cxn modelId="{49615296-C8F4-4940-81D4-57081AFBEC7E}" type="presOf" srcId="{53F29ED0-4E36-4FB9-A8C6-0C5285AA8A31}" destId="{429A91B9-DE74-4046-9FB8-4F46D3762C46}" srcOrd="0" destOrd="0" presId="urn:microsoft.com/office/officeart/2016/7/layout/VerticalDownArrowProcess"/>
    <dgm:cxn modelId="{77DBCFAD-9AC3-8B41-9648-E6DD71225ED6}" type="presOf" srcId="{77E9AA5F-C648-4DB4-BD0D-AC8BDDF0A5F3}" destId="{1CD0E197-220F-EA43-9E00-4E1912B68FCC}" srcOrd="0" destOrd="0" presId="urn:microsoft.com/office/officeart/2016/7/layout/VerticalDownArrowProcess"/>
    <dgm:cxn modelId="{85DAC5AE-915B-438C-A066-0B3D059AE59F}" srcId="{53F29ED0-4E36-4FB9-A8C6-0C5285AA8A31}" destId="{F1AEEFC0-4514-4B95-8D96-F7DDF4AB3E10}" srcOrd="0" destOrd="0" parTransId="{F03F03C6-1B2F-40E9-BE9D-0837D421FFBE}" sibTransId="{E5B1BE3C-40A9-4DAD-B48B-54079222A012}"/>
    <dgm:cxn modelId="{85BF62B0-DCEF-4AF8-A4D1-E0B3E0EA8160}" srcId="{F99B9FF6-218E-4D15-BC5A-C8872097E0C8}" destId="{2325ED55-2902-489E-A919-C494BE85F5E9}" srcOrd="0" destOrd="0" parTransId="{4E507E36-07E5-4210-BE7F-93868E6D0B86}" sibTransId="{122D0499-1187-4112-A688-A81731B273DC}"/>
    <dgm:cxn modelId="{C29303B5-03C7-46A2-971A-54156091FC73}" srcId="{035E7704-5DEE-4396-A9F8-C5B51BCB0718}" destId="{0869C532-6513-4063-A126-4FF5021C863A}" srcOrd="0" destOrd="0" parTransId="{787C1DED-8ECC-4872-8EA5-B7EF6CBF05F5}" sibTransId="{1B6D8F10-E2A0-4F0D-AFD5-0F3CC69F5563}"/>
    <dgm:cxn modelId="{9EA01EB9-9B8F-4848-A282-0EAA954BD0D1}" srcId="{53F29ED0-4E36-4FB9-A8C6-0C5285AA8A31}" destId="{74B26243-E682-40C7-8F73-7EA3B1F541C1}" srcOrd="2" destOrd="0" parTransId="{718E4037-4F56-4A36-A170-A34B5B457410}" sibTransId="{C9101851-9A9A-46EA-AA4F-DD0C0C33D553}"/>
    <dgm:cxn modelId="{002B18CA-3CD4-41CB-8EDA-FC05366FEB8C}" srcId="{53F29ED0-4E36-4FB9-A8C6-0C5285AA8A31}" destId="{39CEB4C2-FDD1-449E-A61F-4F56F3FDCA53}" srcOrd="1" destOrd="0" parTransId="{9BF5A756-E534-48BA-9195-45B5AA148206}" sibTransId="{E0325D4F-AEA7-4A5A-BD32-11911A0D8BB7}"/>
    <dgm:cxn modelId="{5588F8E3-2DA7-4531-8ADB-4896D1AAEBC3}" srcId="{53F29ED0-4E36-4FB9-A8C6-0C5285AA8A31}" destId="{F99B9FF6-218E-4D15-BC5A-C8872097E0C8}" srcOrd="3" destOrd="0" parTransId="{CF073FC7-C522-47D4-A82D-D93222B34BFA}" sibTransId="{2F38708A-7179-40B1-911F-1BCC90B98F04}"/>
    <dgm:cxn modelId="{C65020F1-257E-0F4E-BCE4-3F2EEA629868}" type="presOf" srcId="{74B26243-E682-40C7-8F73-7EA3B1F541C1}" destId="{4A4FDD0E-A8E6-2748-95DE-60BBD9FB2E52}" srcOrd="0" destOrd="0" presId="urn:microsoft.com/office/officeart/2016/7/layout/VerticalDownArrowProcess"/>
    <dgm:cxn modelId="{65CAD1F4-7885-7A4D-9946-A0F0520C9184}" type="presOf" srcId="{EE38FB69-01C7-4C9A-B725-FEFF63C014F2}" destId="{2C075E7B-2F7B-A54C-A53C-F6C2AAE193F4}" srcOrd="0" destOrd="0" presId="urn:microsoft.com/office/officeart/2016/7/layout/VerticalDownArrowProcess"/>
    <dgm:cxn modelId="{7234079B-370E-BF40-B29C-EF5E174B3FDD}" type="presParOf" srcId="{429A91B9-DE74-4046-9FB8-4F46D3762C46}" destId="{DC1DE29A-9480-7441-A810-A6FACEAF548B}" srcOrd="0" destOrd="0" presId="urn:microsoft.com/office/officeart/2016/7/layout/VerticalDownArrowProcess"/>
    <dgm:cxn modelId="{C1C3B0B1-82B0-FF43-A833-4CFD4BD48327}" type="presParOf" srcId="{DC1DE29A-9480-7441-A810-A6FACEAF548B}" destId="{52CFD123-B614-6344-AFB4-5E9BFDF5380E}" srcOrd="0" destOrd="0" presId="urn:microsoft.com/office/officeart/2016/7/layout/VerticalDownArrowProcess"/>
    <dgm:cxn modelId="{797083FC-9964-9F4D-8C2D-C686A6680FDA}" type="presParOf" srcId="{DC1DE29A-9480-7441-A810-A6FACEAF548B}" destId="{B389C8E4-0BA1-AC47-8071-078C7AAE819A}" srcOrd="1" destOrd="0" presId="urn:microsoft.com/office/officeart/2016/7/layout/VerticalDownArrowProcess"/>
    <dgm:cxn modelId="{32C2E7D3-AEAA-544E-A50E-8A9B605F08A6}" type="presParOf" srcId="{429A91B9-DE74-4046-9FB8-4F46D3762C46}" destId="{6F3BFC4A-45D4-704F-ADF6-284FD96ED612}" srcOrd="1" destOrd="0" presId="urn:microsoft.com/office/officeart/2016/7/layout/VerticalDownArrowProcess"/>
    <dgm:cxn modelId="{C48E35CD-1FB0-FB4B-9E5F-5A8768E83BAF}" type="presParOf" srcId="{429A91B9-DE74-4046-9FB8-4F46D3762C46}" destId="{2BDD52A7-5DA9-AA4A-B655-DBECB0430B2C}" srcOrd="2" destOrd="0" presId="urn:microsoft.com/office/officeart/2016/7/layout/VerticalDownArrowProcess"/>
    <dgm:cxn modelId="{78C94045-FBB5-7D42-BDD4-85AF84CFE903}" type="presParOf" srcId="{2BDD52A7-5DA9-AA4A-B655-DBECB0430B2C}" destId="{1CD0E197-220F-EA43-9E00-4E1912B68FCC}" srcOrd="0" destOrd="0" presId="urn:microsoft.com/office/officeart/2016/7/layout/VerticalDownArrowProcess"/>
    <dgm:cxn modelId="{12A423C5-2EDB-7E42-B148-70CC2FFB76DB}" type="presParOf" srcId="{2BDD52A7-5DA9-AA4A-B655-DBECB0430B2C}" destId="{3EAFAFDD-16FB-6C47-83A7-FE7AC18D6334}" srcOrd="1" destOrd="0" presId="urn:microsoft.com/office/officeart/2016/7/layout/VerticalDownArrowProcess"/>
    <dgm:cxn modelId="{4CB9EC5D-119C-F14F-BD6A-6587FE7E1EE8}" type="presParOf" srcId="{2BDD52A7-5DA9-AA4A-B655-DBECB0430B2C}" destId="{46FBD8A4-0AC8-6548-B307-ACEC2D8A31C9}" srcOrd="2" destOrd="0" presId="urn:microsoft.com/office/officeart/2016/7/layout/VerticalDownArrowProcess"/>
    <dgm:cxn modelId="{2118EE96-690A-5A44-9C4A-CE4CD41B85E6}" type="presParOf" srcId="{429A91B9-DE74-4046-9FB8-4F46D3762C46}" destId="{90CFCC28-0736-1948-B3C7-6BD1540DC5EE}" srcOrd="3" destOrd="0" presId="urn:microsoft.com/office/officeart/2016/7/layout/VerticalDownArrowProcess"/>
    <dgm:cxn modelId="{E445A72B-3D6B-6940-98FB-1FE78564CC69}" type="presParOf" srcId="{429A91B9-DE74-4046-9FB8-4F46D3762C46}" destId="{2222A057-16F2-AE40-858A-E0CB3E0BFF0F}" srcOrd="4" destOrd="0" presId="urn:microsoft.com/office/officeart/2016/7/layout/VerticalDownArrowProcess"/>
    <dgm:cxn modelId="{DA4A3758-DFE4-5A4E-80EA-C16644970AF9}" type="presParOf" srcId="{2222A057-16F2-AE40-858A-E0CB3E0BFF0F}" destId="{F931ECE6-25B0-3F4E-A8E6-8EBF688D6DEF}" srcOrd="0" destOrd="0" presId="urn:microsoft.com/office/officeart/2016/7/layout/VerticalDownArrowProcess"/>
    <dgm:cxn modelId="{C45B3E3C-6A37-CA47-B833-889D96B9D8FD}" type="presParOf" srcId="{2222A057-16F2-AE40-858A-E0CB3E0BFF0F}" destId="{C9014C8F-8943-7C45-AE02-2C1B55E33EFD}" srcOrd="1" destOrd="0" presId="urn:microsoft.com/office/officeart/2016/7/layout/VerticalDownArrowProcess"/>
    <dgm:cxn modelId="{062B5BA6-C838-D94D-98E5-9023DECD8DED}" type="presParOf" srcId="{2222A057-16F2-AE40-858A-E0CB3E0BFF0F}" destId="{72C0F9A7-906B-3740-8D23-FA33EBA0F970}" srcOrd="2" destOrd="0" presId="urn:microsoft.com/office/officeart/2016/7/layout/VerticalDownArrowProcess"/>
    <dgm:cxn modelId="{6AFF1A74-883F-4946-A8A9-C928713C75BB}" type="presParOf" srcId="{429A91B9-DE74-4046-9FB8-4F46D3762C46}" destId="{3DB28960-2A38-7540-A814-977629662968}" srcOrd="5" destOrd="0" presId="urn:microsoft.com/office/officeart/2016/7/layout/VerticalDownArrowProcess"/>
    <dgm:cxn modelId="{23B43F09-0347-7B42-9943-5FF60FBFCA9E}" type="presParOf" srcId="{429A91B9-DE74-4046-9FB8-4F46D3762C46}" destId="{27CC5D98-0755-9445-8046-41D2DD962866}" srcOrd="6" destOrd="0" presId="urn:microsoft.com/office/officeart/2016/7/layout/VerticalDownArrowProcess"/>
    <dgm:cxn modelId="{1F3F3D49-A845-1A4A-80DD-CB8D2BFA79A1}" type="presParOf" srcId="{27CC5D98-0755-9445-8046-41D2DD962866}" destId="{4A4FDD0E-A8E6-2748-95DE-60BBD9FB2E52}" srcOrd="0" destOrd="0" presId="urn:microsoft.com/office/officeart/2016/7/layout/VerticalDownArrowProcess"/>
    <dgm:cxn modelId="{75106E12-C187-A041-A1DA-656946DB7052}" type="presParOf" srcId="{27CC5D98-0755-9445-8046-41D2DD962866}" destId="{8F812929-9C24-1447-B19F-B7B19C967666}" srcOrd="1" destOrd="0" presId="urn:microsoft.com/office/officeart/2016/7/layout/VerticalDownArrowProcess"/>
    <dgm:cxn modelId="{8B6EF83D-DCFE-0A48-AD0D-BCDC6320ACEC}" type="presParOf" srcId="{27CC5D98-0755-9445-8046-41D2DD962866}" destId="{2C075E7B-2F7B-A54C-A53C-F6C2AAE193F4}" srcOrd="2" destOrd="0" presId="urn:microsoft.com/office/officeart/2016/7/layout/VerticalDownArrowProcess"/>
    <dgm:cxn modelId="{8AB24F53-AACA-E14B-8C8D-3780920B34F9}" type="presParOf" srcId="{429A91B9-DE74-4046-9FB8-4F46D3762C46}" destId="{86E52CE7-1C46-DA45-B14D-B91EECBC89B0}" srcOrd="7" destOrd="0" presId="urn:microsoft.com/office/officeart/2016/7/layout/VerticalDownArrowProcess"/>
    <dgm:cxn modelId="{933EC8B3-58E4-4F47-A564-8FD4E336D212}" type="presParOf" srcId="{429A91B9-DE74-4046-9FB8-4F46D3762C46}" destId="{4585D188-B0B7-AE4F-B735-96B27116CE8B}" srcOrd="8" destOrd="0" presId="urn:microsoft.com/office/officeart/2016/7/layout/VerticalDownArrowProcess"/>
    <dgm:cxn modelId="{6ED9FF2B-10F0-0C4A-A3A7-FBDFB6AE9848}" type="presParOf" srcId="{4585D188-B0B7-AE4F-B735-96B27116CE8B}" destId="{A9EA586B-C3D1-7F40-B365-6CB378AEECD4}" srcOrd="0" destOrd="0" presId="urn:microsoft.com/office/officeart/2016/7/layout/VerticalDownArrowProcess"/>
    <dgm:cxn modelId="{AC19CA9E-3F06-1844-8548-72B34DE3C8AC}" type="presParOf" srcId="{4585D188-B0B7-AE4F-B735-96B27116CE8B}" destId="{A5579150-EDFE-8347-B97A-D75453F1F7AA}" srcOrd="1" destOrd="0" presId="urn:microsoft.com/office/officeart/2016/7/layout/VerticalDownArrowProcess"/>
    <dgm:cxn modelId="{1D07CE48-88CB-B14A-AF4B-4CE4640AE054}" type="presParOf" srcId="{4585D188-B0B7-AE4F-B735-96B27116CE8B}" destId="{8A68F927-1759-144B-A64B-DC2AF80B0BAF}" srcOrd="2" destOrd="0" presId="urn:microsoft.com/office/officeart/2016/7/layout/VerticalDownArrowProcess"/>
    <dgm:cxn modelId="{FA897694-E9E3-A04E-9F41-029CF7640509}" type="presParOf" srcId="{429A91B9-DE74-4046-9FB8-4F46D3762C46}" destId="{0C32B9D5-06FA-2F4A-BA35-5178E767D8DC}" srcOrd="9" destOrd="0" presId="urn:microsoft.com/office/officeart/2016/7/layout/VerticalDownArrowProcess"/>
    <dgm:cxn modelId="{B65BD02D-A679-7240-A666-4EF89A783987}" type="presParOf" srcId="{429A91B9-DE74-4046-9FB8-4F46D3762C46}" destId="{40872F35-D000-B448-B430-8F4BD1318630}" srcOrd="10" destOrd="0" presId="urn:microsoft.com/office/officeart/2016/7/layout/VerticalDownArrowProcess"/>
    <dgm:cxn modelId="{BDC4069A-4FC5-D841-B743-511E4028D5BB}" type="presParOf" srcId="{40872F35-D000-B448-B430-8F4BD1318630}" destId="{A8F467F3-E2E4-C240-BD76-9A024577727D}" srcOrd="0" destOrd="0" presId="urn:microsoft.com/office/officeart/2016/7/layout/VerticalDownArrowProcess"/>
    <dgm:cxn modelId="{5E2AD38F-C5CC-464B-A5D7-3354A080AE35}" type="presParOf" srcId="{40872F35-D000-B448-B430-8F4BD1318630}" destId="{4825A8B5-5F2C-D845-B0C1-B5249F826B98}" srcOrd="1" destOrd="0" presId="urn:microsoft.com/office/officeart/2016/7/layout/VerticalDownArrowProcess"/>
    <dgm:cxn modelId="{0A0924CF-8245-794C-BF4A-8BDAAB9DF4A0}" type="presParOf" srcId="{40872F35-D000-B448-B430-8F4BD1318630}" destId="{FC10CC98-4ED3-1A45-8D62-71F2296600F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FD123-B614-6344-AFB4-5E9BFDF5380E}">
      <dsp:nvSpPr>
        <dsp:cNvPr id="0" name=""/>
        <dsp:cNvSpPr/>
      </dsp:nvSpPr>
      <dsp:spPr>
        <a:xfrm>
          <a:off x="0" y="3844668"/>
          <a:ext cx="2628900" cy="5046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Select</a:t>
          </a:r>
        </a:p>
      </dsp:txBody>
      <dsp:txXfrm>
        <a:off x="0" y="3844668"/>
        <a:ext cx="2628900" cy="504610"/>
      </dsp:txXfrm>
    </dsp:sp>
    <dsp:sp modelId="{B389C8E4-0BA1-AC47-8071-078C7AAE819A}">
      <dsp:nvSpPr>
        <dsp:cNvPr id="0" name=""/>
        <dsp:cNvSpPr/>
      </dsp:nvSpPr>
      <dsp:spPr>
        <a:xfrm>
          <a:off x="2628900" y="3844668"/>
          <a:ext cx="7886700" cy="50461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select a sample video and click the “predict” button</a:t>
          </a:r>
        </a:p>
      </dsp:txBody>
      <dsp:txXfrm>
        <a:off x="2628900" y="3844668"/>
        <a:ext cx="7886700" cy="504610"/>
      </dsp:txXfrm>
    </dsp:sp>
    <dsp:sp modelId="{3EAFAFDD-16FB-6C47-83A7-FE7AC18D6334}">
      <dsp:nvSpPr>
        <dsp:cNvPr id="0" name=""/>
        <dsp:cNvSpPr/>
      </dsp:nvSpPr>
      <dsp:spPr>
        <a:xfrm rot="10800000">
          <a:off x="0" y="3076146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Paste</a:t>
          </a:r>
        </a:p>
      </dsp:txBody>
      <dsp:txXfrm rot="-10800000">
        <a:off x="0" y="3076146"/>
        <a:ext cx="2628900" cy="504459"/>
      </dsp:txXfrm>
    </dsp:sp>
    <dsp:sp modelId="{46FBD8A4-0AC8-6548-B307-ACEC2D8A31C9}">
      <dsp:nvSpPr>
        <dsp:cNvPr id="0" name=""/>
        <dsp:cNvSpPr/>
      </dsp:nvSpPr>
      <dsp:spPr>
        <a:xfrm>
          <a:off x="2628900" y="3076146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paste http://127.0.0.1:8000/ in your browser</a:t>
          </a:r>
        </a:p>
      </dsp:txBody>
      <dsp:txXfrm>
        <a:off x="2628900" y="3076146"/>
        <a:ext cx="7886700" cy="504459"/>
      </dsp:txXfrm>
    </dsp:sp>
    <dsp:sp modelId="{C9014C8F-8943-7C45-AE02-2C1B55E33EFD}">
      <dsp:nvSpPr>
        <dsp:cNvPr id="0" name=""/>
        <dsp:cNvSpPr/>
      </dsp:nvSpPr>
      <dsp:spPr>
        <a:xfrm rot="10800000">
          <a:off x="0" y="2307624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Run</a:t>
          </a:r>
        </a:p>
      </dsp:txBody>
      <dsp:txXfrm rot="-10800000">
        <a:off x="0" y="2307624"/>
        <a:ext cx="2628900" cy="504459"/>
      </dsp:txXfrm>
    </dsp:sp>
    <dsp:sp modelId="{72C0F9A7-906B-3740-8D23-FA33EBA0F970}">
      <dsp:nvSpPr>
        <dsp:cNvPr id="0" name=""/>
        <dsp:cNvSpPr/>
      </dsp:nvSpPr>
      <dsp:spPr>
        <a:xfrm>
          <a:off x="2628900" y="2307624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Run the application “python app.py”</a:t>
          </a:r>
        </a:p>
      </dsp:txBody>
      <dsp:txXfrm>
        <a:off x="2628900" y="2307624"/>
        <a:ext cx="7886700" cy="504459"/>
      </dsp:txXfrm>
    </dsp:sp>
    <dsp:sp modelId="{8F812929-9C24-1447-B19F-B7B19C967666}">
      <dsp:nvSpPr>
        <dsp:cNvPr id="0" name=""/>
        <dsp:cNvSpPr/>
      </dsp:nvSpPr>
      <dsp:spPr>
        <a:xfrm rot="10800000">
          <a:off x="0" y="1539102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Run</a:t>
          </a:r>
        </a:p>
      </dsp:txBody>
      <dsp:txXfrm rot="-10800000">
        <a:off x="0" y="1539102"/>
        <a:ext cx="2628900" cy="504459"/>
      </dsp:txXfrm>
    </dsp:sp>
    <dsp:sp modelId="{2C075E7B-2F7B-A54C-A53C-F6C2AAE193F4}">
      <dsp:nvSpPr>
        <dsp:cNvPr id="0" name=""/>
        <dsp:cNvSpPr/>
      </dsp:nvSpPr>
      <dsp:spPr>
        <a:xfrm>
          <a:off x="2628900" y="1539102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Run the requirements.txt file ”pip install –r requiremets.txt”</a:t>
          </a:r>
        </a:p>
      </dsp:txBody>
      <dsp:txXfrm>
        <a:off x="2628900" y="1539102"/>
        <a:ext cx="7886700" cy="504459"/>
      </dsp:txXfrm>
    </dsp:sp>
    <dsp:sp modelId="{A5579150-EDFE-8347-B97A-D75453F1F7AA}">
      <dsp:nvSpPr>
        <dsp:cNvPr id="0" name=""/>
        <dsp:cNvSpPr/>
      </dsp:nvSpPr>
      <dsp:spPr>
        <a:xfrm rot="10800000">
          <a:off x="0" y="770580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Change</a:t>
          </a:r>
        </a:p>
      </dsp:txBody>
      <dsp:txXfrm rot="-10800000">
        <a:off x="0" y="770580"/>
        <a:ext cx="2628900" cy="504459"/>
      </dsp:txXfrm>
    </dsp:sp>
    <dsp:sp modelId="{8A68F927-1759-144B-A64B-DC2AF80B0BAF}">
      <dsp:nvSpPr>
        <dsp:cNvPr id="0" name=""/>
        <dsp:cNvSpPr/>
      </dsp:nvSpPr>
      <dsp:spPr>
        <a:xfrm>
          <a:off x="2628900" y="770580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Change directory to the project folder in your terminal “cd /your-directory/deep”</a:t>
          </a:r>
        </a:p>
      </dsp:txBody>
      <dsp:txXfrm>
        <a:off x="2628900" y="770580"/>
        <a:ext cx="7886700" cy="504459"/>
      </dsp:txXfrm>
    </dsp:sp>
    <dsp:sp modelId="{4825A8B5-5F2C-D845-B0C1-B5249F826B98}">
      <dsp:nvSpPr>
        <dsp:cNvPr id="0" name=""/>
        <dsp:cNvSpPr/>
      </dsp:nvSpPr>
      <dsp:spPr>
        <a:xfrm rot="10800000">
          <a:off x="0" y="2058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Clone</a:t>
          </a:r>
        </a:p>
      </dsp:txBody>
      <dsp:txXfrm rot="-10800000">
        <a:off x="0" y="2058"/>
        <a:ext cx="2628900" cy="504459"/>
      </dsp:txXfrm>
    </dsp:sp>
    <dsp:sp modelId="{FC10CC98-4ED3-1A45-8D62-71F2296600F9}">
      <dsp:nvSpPr>
        <dsp:cNvPr id="0" name=""/>
        <dsp:cNvSpPr/>
      </dsp:nvSpPr>
      <dsp:spPr>
        <a:xfrm>
          <a:off x="2628900" y="2058"/>
          <a:ext cx="7886700" cy="5044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Clone the repository in </a:t>
          </a:r>
          <a:r>
            <a:rPr lang="en-US" sz="1200" kern="1200" dirty="0" err="1"/>
            <a:t>github</a:t>
          </a:r>
          <a:endParaRPr lang="en-US" sz="1200" kern="1200" dirty="0"/>
        </a:p>
      </dsp:txBody>
      <dsp:txXfrm>
        <a:off x="2628900" y="2058"/>
        <a:ext cx="7886700" cy="504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3C6B-26F7-4F1C-83A5-DDDFAB868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F2899-2B48-1166-6C48-D1C7A61FC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4589-1186-AD6D-8A50-CA497DDC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C1D-C760-0F42-BDD0-92137133F91D}" type="datetimeFigureOut">
              <a:rPr lang="en-NG" smtClean="0"/>
              <a:t>02/05/2023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F36A-51F7-D62D-3040-180FE678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798A-284E-C207-8895-151E0546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F549-9A1A-2F4B-A3FD-A270BDE943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6956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59FE-6886-BB4A-0D47-8BC3D4DF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73E02-4EE5-AC2B-07EC-B800588E7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67D7-3587-B46E-B0D8-BB4FEAF2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C1D-C760-0F42-BDD0-92137133F91D}" type="datetimeFigureOut">
              <a:rPr lang="en-NG" smtClean="0"/>
              <a:t>02/05/2023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9455-CCCD-FD5F-E5F6-24F98782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DFFAB-45A1-4E37-859D-1FD75AF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F549-9A1A-2F4B-A3FD-A270BDE943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919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A0C0C-7910-CD40-3C97-655369C67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1F124-8E1D-CE30-3C74-B47A4E2DE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D6CC5-D526-DDFE-0FCF-2E5CEBAF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C1D-C760-0F42-BDD0-92137133F91D}" type="datetimeFigureOut">
              <a:rPr lang="en-NG" smtClean="0"/>
              <a:t>02/05/2023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B6D4-6169-0F68-9605-8E714A9D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2FC6D-C610-23C6-685B-CF3793A9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F549-9A1A-2F4B-A3FD-A270BDE943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6009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83D4-C7FB-6483-2CF3-832DD1C0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B37B-FB10-F691-71F2-5C3E3D0D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F6C3-9980-84EC-1C17-FA254C2D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C1D-C760-0F42-BDD0-92137133F91D}" type="datetimeFigureOut">
              <a:rPr lang="en-NG" smtClean="0"/>
              <a:t>02/05/2023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05CD2-3421-0903-F36B-4A007F40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22D9-1922-9634-24C8-40F8C5AE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F549-9A1A-2F4B-A3FD-A270BDE943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7588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8A63-6A8B-AC1E-F666-3D289CEF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6B740-404C-F53D-961B-9654ECF5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D029-DCD4-0895-84F0-B3EA6091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C1D-C760-0F42-BDD0-92137133F91D}" type="datetimeFigureOut">
              <a:rPr lang="en-NG" smtClean="0"/>
              <a:t>02/05/2023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C301-F518-3C6F-F046-474D8CE4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184C2-C66A-2475-7A07-E49275EA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F549-9A1A-2F4B-A3FD-A270BDE943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111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EEED-54D1-1A4C-2C11-64B3FF97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E419-4402-17DC-F6B3-54110AB0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27A68-0AA8-190A-60BF-832247FAD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A88D-FA6C-1D21-EF54-5D6E9834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C1D-C760-0F42-BDD0-92137133F91D}" type="datetimeFigureOut">
              <a:rPr lang="en-NG" smtClean="0"/>
              <a:t>02/05/2023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2BE33-59AB-65AB-120B-64DD6CD7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4A374-CB98-B831-80E6-BF5715FF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F549-9A1A-2F4B-A3FD-A270BDE943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6498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DD40-83DC-3602-087A-93871AFB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7226-852A-DCF1-2912-E99ED77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C32E9-4BD6-7DAF-998A-0794A280B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A0BDF-7D02-4F50-5884-5EF1A7E6E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E214C-2EC4-51A0-2D96-855B4C290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90FE-91B8-BFB5-A829-696C3E16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C1D-C760-0F42-BDD0-92137133F91D}" type="datetimeFigureOut">
              <a:rPr lang="en-NG" smtClean="0"/>
              <a:t>02/05/2023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64A92-5290-B83C-6B92-2C972413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8D2E9-6DFC-E0BB-BBC9-E4032BB8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F549-9A1A-2F4B-A3FD-A270BDE943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1233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16E2-09B9-4E05-AE97-69AC95A5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CF130-BEB5-824F-30EC-AB50C36C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C1D-C760-0F42-BDD0-92137133F91D}" type="datetimeFigureOut">
              <a:rPr lang="en-NG" smtClean="0"/>
              <a:t>02/05/2023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5D472-4D8D-294C-CEE2-B4FC98CE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3E48B-EFD7-E8A1-55E2-8C8598BD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F549-9A1A-2F4B-A3FD-A270BDE943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5040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3351A-2EBC-2968-3ED5-EC917EC5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C1D-C760-0F42-BDD0-92137133F91D}" type="datetimeFigureOut">
              <a:rPr lang="en-NG" smtClean="0"/>
              <a:t>02/05/2023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DB832-8554-3897-9FED-50F4C1FC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A312F-CC93-F441-8AC5-5274DE95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F549-9A1A-2F4B-A3FD-A270BDE943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3136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BF20-0706-CA6D-9459-8B600637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8846-466C-107C-875E-035FA8A7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AA925-2C2E-0461-AD5C-D9ED00BFC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3F25A-99A0-6818-F2F1-816AAD19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C1D-C760-0F42-BDD0-92137133F91D}" type="datetimeFigureOut">
              <a:rPr lang="en-NG" smtClean="0"/>
              <a:t>02/05/2023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B9321-20C3-18AA-F30C-05C1BC17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025E5-4020-9D52-4861-F4C10D7E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F549-9A1A-2F4B-A3FD-A270BDE943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0006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6514-F5FB-DB59-F1DA-E862B337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14FEF-FA8C-25AD-BE42-78958D2D5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8C036-BA7E-5D8A-FAFA-8EA62E2BD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0B901-FEF5-D151-F115-2CE7F46C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C1D-C760-0F42-BDD0-92137133F91D}" type="datetimeFigureOut">
              <a:rPr lang="en-NG" smtClean="0"/>
              <a:t>02/05/2023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56E9D-CFE9-F463-2E39-64329BE6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50AC0-3D22-4D3F-47FA-6E886C4E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F549-9A1A-2F4B-A3FD-A270BDE943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7308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AEDBA-F0A7-43E6-C99D-D3F5C0B5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A0898-2960-D99B-1AC0-7D180FB4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9971-52D3-00F5-BB17-0AEA14107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C1D-C760-0F42-BDD0-92137133F91D}" type="datetimeFigureOut">
              <a:rPr lang="en-NG" smtClean="0"/>
              <a:t>02/05/2023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6BE1-3BA6-F0D0-2BC1-6D0C0BC92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8E10-3379-6E38-C3CF-0385ECB6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F549-9A1A-2F4B-A3FD-A270BDE943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900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8CBE-6315-CD28-384D-6546DFB73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128" r="5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1A49F-6D1F-1792-84CC-AA5EBCB05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NG">
                <a:solidFill>
                  <a:srgbClr val="FFFFFF"/>
                </a:solidFill>
              </a:rPr>
              <a:t>DeepFake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B2562-08B4-A059-B986-4D8873103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NG">
                <a:solidFill>
                  <a:srgbClr val="FFFFFF"/>
                </a:solidFill>
              </a:rPr>
              <a:t>How to run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118365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34BAE-F64C-2A87-9616-00148E283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70" b="69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6D5086-3DAE-10C5-0768-C44A8B8C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G">
                <a:solidFill>
                  <a:srgbClr val="FFFFFF"/>
                </a:solidFill>
              </a:rPr>
              <a:t>Steps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081B80B-9F8E-0908-09D7-CD6E4A60E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3100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754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CA444-6B8E-92BE-6441-B0122CAD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Home Page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F860B3E-86A9-ACF4-035C-207F8EC98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97047"/>
            <a:ext cx="6780700" cy="36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0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348CF-E770-7C20-10D8-99BBD187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 Page</a:t>
            </a:r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C4280F3-AB30-CB62-245F-58EAF7987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34294"/>
            <a:ext cx="6780700" cy="41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4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E6B05-2A0E-3BAA-65B5-0BEDE29B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Terminal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8657AB-5B4F-1FE1-C019-339C8A06F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34294"/>
            <a:ext cx="6780700" cy="41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4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DeepFake Detection</vt:lpstr>
      <vt:lpstr>Steps</vt:lpstr>
      <vt:lpstr>Home Page</vt:lpstr>
      <vt:lpstr>Predict Page</vt:lpstr>
      <vt:lpstr>Terminal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Detection</dc:title>
  <dc:creator>Chinedu Theophilus Ukeje (Student)</dc:creator>
  <cp:lastModifiedBy>Chinedu Theophilus Ukeje (Student)</cp:lastModifiedBy>
  <cp:revision>6</cp:revision>
  <dcterms:created xsi:type="dcterms:W3CDTF">2023-05-02T13:58:44Z</dcterms:created>
  <dcterms:modified xsi:type="dcterms:W3CDTF">2023-05-02T14:12:57Z</dcterms:modified>
</cp:coreProperties>
</file>