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E803A-FF3F-113B-A9F5-B0C743B46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5E9644-B0E0-85CE-644C-97CAED2A8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F268C6-B374-2968-2CFD-29C5D0A6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25-5714-4790-ABBB-E160A14F55DC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8A2F70-6A9A-B092-A4C6-2A0D8D9C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4D9D5-8C39-17E1-5D24-EF73A417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E825-B11A-4B71-BF74-9AE1584B0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8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0CF9D-0189-9325-8C48-4D7DDEF7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310C5E-F8D7-85DD-4E3C-54D598512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9EC251-F799-AEF6-12C9-32719D71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25-5714-4790-ABBB-E160A14F55DC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9626D-E42B-9719-B34C-9618E16F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03783-119A-9509-9481-6990D0E6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E825-B11A-4B71-BF74-9AE1584B0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64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21164B-F57B-22B2-9541-440A02379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A6A3AB-012B-52BD-0577-24A982663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8896B-C843-58CF-E289-E1F62904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25-5714-4790-ABBB-E160A14F55DC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9FEDC-12A5-9003-2E81-4367B5CC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CAE840-6B7A-5417-F717-6851AD13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E825-B11A-4B71-BF74-9AE1584B0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8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A9D4B-9E6C-351E-CFFC-F4D844FB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7E6F68-5022-1AFC-0863-007E0174D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E99DC-7C82-A267-F3E0-A006121F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25-5714-4790-ABBB-E160A14F55DC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05239-4773-C97A-32F6-64344D72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23F2E6-806A-F5C4-FDA3-5C0E736B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E825-B11A-4B71-BF74-9AE1584B0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3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11230-844D-4342-C022-5D72FF02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1F34A3-5815-E96B-9644-531F7654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CDFDE-3081-84B0-3AAE-1C0B1EF7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25-5714-4790-ABBB-E160A14F55DC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17EA9B-6417-9FBF-DE29-29105B47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014AFC-D0F8-20A0-7772-94D68983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E825-B11A-4B71-BF74-9AE1584B0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4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5751-AB0B-FE5D-125A-EEC7E092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12C59-9CF4-A122-E3D1-73EE61FBA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E8EA4B-375F-805D-FA6E-74346B1E6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376AF8-0C0B-4F6D-32F7-BE5F0320E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25-5714-4790-ABBB-E160A14F55DC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9D435-3020-7979-5826-B11A6D16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0D6F66-16B2-631A-D9E6-7B1ED211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E825-B11A-4B71-BF74-9AE1584B0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5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6AB77-C1FA-BDF7-DBD0-9313250AE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2F62F6-4F96-57FA-B844-7A15E2546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684F20-01CC-34D8-5C2B-957EF3F9B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CB2441-4023-F9A1-72FD-B38F2C107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C74244-7774-6ECF-31AE-4CA8B3954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D726BD-A882-4D3A-289C-2D413858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25-5714-4790-ABBB-E160A14F55DC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5F3567-CE88-40D0-B34A-36F78FC1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34A1697-69BE-71AC-9623-30612AA3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E825-B11A-4B71-BF74-9AE1584B0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0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53257-3F57-E63A-E42D-DC8D18BC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791AD3-A43E-9027-25B0-7FD1A6E5A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25-5714-4790-ABBB-E160A14F55DC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081D0E-9560-BCB3-172F-55918D8F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AF6AE8-B2E1-D0FE-518E-3382705F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E825-B11A-4B71-BF74-9AE1584B0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19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33E46D-0C7A-2475-58BF-D8E49F07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25-5714-4790-ABBB-E160A14F55DC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EFD140-38C0-EC6C-6AA2-36149B2C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5AB65E-F6D8-BA0A-2288-83E80F37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E825-B11A-4B71-BF74-9AE1584B0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0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6194DF-E13B-C03E-F598-6AB68EEB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4A693-722B-D252-D347-86C36DE7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AF3EE8-110C-9F4E-C3AB-1F074ED9B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5B61B3-D375-9544-B192-7873D3F9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25-5714-4790-ABBB-E160A14F55DC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56678-65BA-47D3-592F-2AB01334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B1C297-A89F-34B1-AA72-F02AAE6A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E825-B11A-4B71-BF74-9AE1584B0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8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2C699-C273-3FE5-2CDA-7030AF82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E98C3A-8B4A-CC03-C02B-227122081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8547D6-F9DC-3C5D-B415-B3245DC36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17D1D6-7BEC-7358-3843-5E923660F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3CC25-5714-4790-ABBB-E160A14F55DC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8995B-D124-D8B9-43A4-730152DC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26FAA3-EA46-C0CD-AAB4-C946547B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CE825-B11A-4B71-BF74-9AE1584B0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68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2DA577-282F-807F-E881-8AFE0699E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5FB95-8497-B8C6-187C-15C3F75B0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E9403-C616-E210-DAFF-5D8E59862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3CC25-5714-4790-ABBB-E160A14F55DC}" type="datetimeFigureOut">
              <a:rPr lang="zh-CN" altLang="en-US" smtClean="0"/>
              <a:t>2022/9/15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1B5846-A0DD-8FB2-5728-C4D64EF99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DA43E-CC53-A01D-0C73-13ABBD097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CE825-B11A-4B71-BF74-9AE1584B03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52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C585C6-95BA-E220-8EE9-E9B9489607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Available While </a:t>
            </a:r>
          </a:p>
          <a:p>
            <a:pPr algn="ctr"/>
            <a:r>
              <a:rPr lang="en-US" altLang="zh-CN" sz="4800" b="1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Cangjie</a:t>
            </a:r>
            <a:r>
              <a:rPr lang="en-US" altLang="zh-CN" sz="48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is Opensource</a:t>
            </a:r>
            <a:endParaRPr lang="zh-CN" altLang="en-US" sz="4800" b="1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325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eric</dc:creator>
  <cp:lastModifiedBy>yang eric</cp:lastModifiedBy>
  <cp:revision>2</cp:revision>
  <dcterms:created xsi:type="dcterms:W3CDTF">2022-09-15T11:32:14Z</dcterms:created>
  <dcterms:modified xsi:type="dcterms:W3CDTF">2022-09-15T11:41:22Z</dcterms:modified>
</cp:coreProperties>
</file>