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61" r:id="rId4"/>
    <p:sldId id="263" r:id="rId5"/>
    <p:sldId id="264" r:id="rId6"/>
    <p:sldId id="257" r:id="rId7"/>
    <p:sldId id="258" r:id="rId8"/>
    <p:sldId id="259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91C0-D698-4808-A436-31868599C49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24E-7966-488F-A28F-104E7681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91C0-D698-4808-A436-31868599C49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24E-7966-488F-A28F-104E7681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6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91C0-D698-4808-A436-31868599C49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24E-7966-488F-A28F-104E7681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2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91C0-D698-4808-A436-31868599C49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24E-7966-488F-A28F-104E7681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7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91C0-D698-4808-A436-31868599C49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24E-7966-488F-A28F-104E7681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7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91C0-D698-4808-A436-31868599C49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24E-7966-488F-A28F-104E7681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91C0-D698-4808-A436-31868599C49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24E-7966-488F-A28F-104E7681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91C0-D698-4808-A436-31868599C49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24E-7966-488F-A28F-104E7681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3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91C0-D698-4808-A436-31868599C49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24E-7966-488F-A28F-104E7681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2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91C0-D698-4808-A436-31868599C49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24E-7966-488F-A28F-104E7681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2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91C0-D698-4808-A436-31868599C49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24E-7966-488F-A28F-104E7681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91C0-D698-4808-A436-31868599C49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E24E-7966-488F-A28F-104E7681C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1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4164" y="1974949"/>
            <a:ext cx="632121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60" b="1" dirty="0">
                <a:ln w="190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“WHY DO WE PRONOUNCE ….”</a:t>
            </a:r>
            <a:endParaRPr lang="ms-MY" sz="3360" b="1" dirty="0">
              <a:ln w="190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0225" y="2768036"/>
            <a:ext cx="9171550" cy="17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280" b="1" dirty="0">
                <a:ln w="190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FORE FATHERS…or</a:t>
            </a:r>
          </a:p>
          <a:p>
            <a:pPr algn="ctr"/>
            <a:r>
              <a:rPr lang="en-US" sz="5280" b="1" dirty="0">
                <a:ln w="190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5280" b="1" dirty="0">
                <a:ln w="190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houldn’t it be </a:t>
            </a:r>
            <a:r>
              <a:rPr lang="en-US" sz="5760" b="1" dirty="0">
                <a:ln w="190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5760" b="1" dirty="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5760" b="1" dirty="0">
                <a:ln w="190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sz="5280" b="1" dirty="0">
                <a:ln w="190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Father.”</a:t>
            </a:r>
            <a:endParaRPr lang="ms-MY" sz="5280" b="1" dirty="0">
              <a:ln w="190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3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8577" y="758902"/>
            <a:ext cx="55972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Many cultures have a water festival to remember the flood. </a:t>
            </a:r>
            <a:br>
              <a:rPr lang="en-US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</a:br>
            <a:r>
              <a:rPr lang="en-US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The Flood happened because people were too proud. </a:t>
            </a:r>
            <a:br>
              <a:rPr lang="en-US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</a:br>
            <a:r>
              <a:rPr lang="en-US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So the water Festival is to remind people why the flood happened and not to let it happen again.</a:t>
            </a:r>
            <a:r>
              <a:rPr lang="en-US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  <a:br>
              <a:rPr lang="en-US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</a:br>
            <a:endParaRPr lang="en-US" b="1" i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 u="none" strike="noStrik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Many Cultures have their rooftops shaped like upside down boats.</a:t>
            </a:r>
            <a:r>
              <a:rPr lang="en-US" b="1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</a:t>
            </a:r>
            <a:endParaRPr lang="en-US" b="1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397" y="758902"/>
            <a:ext cx="4029637" cy="555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90" y="3712064"/>
            <a:ext cx="397247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14" y="1469094"/>
            <a:ext cx="5948172" cy="4256020"/>
          </a:xfrm>
          <a:prstGeom prst="rect">
            <a:avLst/>
          </a:prstGeom>
          <a:ln w="381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2183142" y="545765"/>
            <a:ext cx="7529690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8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THE  FOUR FATHERS”</a:t>
            </a:r>
            <a:endParaRPr lang="ms-MY" sz="5280" b="1" dirty="0">
              <a:ln w="19050">
                <a:solidFill>
                  <a:schemeClr val="tx1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2876" y="5725113"/>
            <a:ext cx="570245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6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“NOAH AND HIS 3 SONS ….”</a:t>
            </a:r>
            <a:endParaRPr lang="ms-MY" sz="3360" b="1" dirty="0">
              <a:ln w="19050">
                <a:solidFill>
                  <a:schemeClr val="tx1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8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2233" y="377919"/>
            <a:ext cx="7529690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8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THE  FOUR FATHERS”</a:t>
            </a:r>
            <a:endParaRPr lang="ms-MY" sz="5280" b="1" dirty="0">
              <a:ln w="19050">
                <a:solidFill>
                  <a:schemeClr val="tx1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5679" y="1490213"/>
            <a:ext cx="8521434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“Genesis 9:1</a:t>
            </a:r>
          </a:p>
          <a:p>
            <a:r>
              <a:rPr lang="en-US" sz="336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God blessed Noah and his sons, saying to them, "Be fruitful and increase in number and fill the earth.”</a:t>
            </a:r>
            <a:endParaRPr lang="ms-MY" sz="3360" b="1" dirty="0">
              <a:ln w="19050">
                <a:solidFill>
                  <a:schemeClr val="tx1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5679" y="3858237"/>
            <a:ext cx="7770602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“Genesis 9:7</a:t>
            </a:r>
          </a:p>
          <a:p>
            <a:r>
              <a:rPr lang="en-US" sz="336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for you, be fruitful and increase in number; multiply on the earth and increase upon it."</a:t>
            </a:r>
            <a:endParaRPr lang="ms-MY" sz="3360" b="1" dirty="0">
              <a:ln w="19050">
                <a:solidFill>
                  <a:schemeClr val="tx1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7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1539" y="710543"/>
            <a:ext cx="867173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6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“LEGACY LEFT BEHIND FROM ANCESTORS”</a:t>
            </a:r>
            <a:endParaRPr lang="ms-MY" sz="3360" b="1" dirty="0">
              <a:ln w="19050">
                <a:solidFill>
                  <a:schemeClr val="tx1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12743" y="1319941"/>
            <a:ext cx="7072387" cy="4495219"/>
            <a:chOff x="1663401" y="1258644"/>
            <a:chExt cx="5893656" cy="37460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401" y="3061224"/>
              <a:ext cx="2788870" cy="1860176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401" y="1258645"/>
              <a:ext cx="2790265" cy="186017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270" y="1258644"/>
              <a:ext cx="3104787" cy="195789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337" y="3061224"/>
              <a:ext cx="3094720" cy="194343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264021" y="5815160"/>
            <a:ext cx="762676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6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“2 dimensional drawing and writing”</a:t>
            </a:r>
            <a:endParaRPr lang="ms-MY" sz="3360" b="1" dirty="0">
              <a:ln w="19050">
                <a:solidFill>
                  <a:schemeClr val="tx1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7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4587" y="1896272"/>
            <a:ext cx="75849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32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</a:t>
            </a:r>
            <a:r>
              <a:rPr lang="en-US" sz="384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WOULDN’T IT BE EASILY…</a:t>
            </a:r>
            <a:endParaRPr lang="en-US" sz="4320" b="1" dirty="0">
              <a:ln w="19050">
                <a:solidFill>
                  <a:schemeClr val="tx1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528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MISINTERPRETED</a:t>
            </a:r>
            <a:r>
              <a:rPr lang="en-US" sz="432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384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432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528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MISUNDERSTOOD</a:t>
            </a:r>
            <a:r>
              <a:rPr lang="en-US" sz="4320" b="1" dirty="0">
                <a:ln w="1905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ms-MY" sz="4320" b="1" dirty="0">
              <a:ln w="19050">
                <a:solidFill>
                  <a:schemeClr val="tx1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8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963" y="987079"/>
            <a:ext cx="55290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What Happened During the Start of the Flood. 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ISA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24 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escribes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the 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destruction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 of the flood. 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ISA 24:18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Whoever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flees at the sound of terror will fall into a pit; whoever climbs out of the pit will be caught in a snare. The floodgates of the heavens are opened, the foundations of the earth shake. </a:t>
            </a:r>
          </a:p>
          <a:p>
            <a:pPr fontAlgn="base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ISA 24:19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earth is broken up, the earth is split asunder, the earth is violently shaken. </a:t>
            </a:r>
          </a:p>
          <a:p>
            <a:pPr fontAlgn="base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ISA 24:20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earth reels like a drunkard, it sways like a hut in the wind; so heavy upon it is the guilt of its rebellion that it falls—never to rise again. </a:t>
            </a:r>
          </a:p>
          <a:p>
            <a:pPr fontAlgn="base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ISA 24:21: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that day the Lord will punish the powers in the heavens above and the kings on the earth below. 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05" y="1525808"/>
            <a:ext cx="4813780" cy="365183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794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0" y="618465"/>
            <a:ext cx="5853968" cy="38222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18465"/>
            <a:ext cx="3871357" cy="569089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318565" y="4507844"/>
            <a:ext cx="5543875" cy="1422023"/>
            <a:chOff x="1318565" y="4507844"/>
            <a:chExt cx="5543875" cy="1422023"/>
          </a:xfrm>
        </p:grpSpPr>
        <p:sp>
          <p:nvSpPr>
            <p:cNvPr id="4" name="TextBox 3"/>
            <p:cNvSpPr txBox="1"/>
            <p:nvPr/>
          </p:nvSpPr>
          <p:spPr>
            <a:xfrm>
              <a:off x="2431425" y="4975760"/>
              <a:ext cx="33361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</a:rPr>
                <a:t>SIMILIARITIES???</a:t>
              </a:r>
              <a:b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</a:rPr>
              </a:b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</a:rPr>
                <a:t>OR COINCIDENCES?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5936165" y="5155931"/>
              <a:ext cx="926275" cy="59376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ent-Up Arrow 5"/>
            <p:cNvSpPr/>
            <p:nvPr/>
          </p:nvSpPr>
          <p:spPr>
            <a:xfrm rot="5400000">
              <a:off x="1211926" y="4614483"/>
              <a:ext cx="1241853" cy="1028575"/>
            </a:xfrm>
            <a:prstGeom prst="bent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24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"/>
          <p:cNvSpPr>
            <a:spLocks noChangeAspect="1" noChangeArrowheads="1"/>
          </p:cNvSpPr>
          <p:nvPr/>
        </p:nvSpPr>
        <p:spPr bwMode="auto">
          <a:xfrm>
            <a:off x="1924998" y="1898093"/>
            <a:ext cx="4998316" cy="49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25" y="3361758"/>
            <a:ext cx="4065740" cy="30449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49" y="488125"/>
            <a:ext cx="5363935" cy="305744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652218" y="3798973"/>
            <a:ext cx="5543875" cy="1422023"/>
            <a:chOff x="1318565" y="4507844"/>
            <a:chExt cx="5543875" cy="1422023"/>
          </a:xfrm>
        </p:grpSpPr>
        <p:sp>
          <p:nvSpPr>
            <p:cNvPr id="6" name="TextBox 5"/>
            <p:cNvSpPr txBox="1"/>
            <p:nvPr/>
          </p:nvSpPr>
          <p:spPr>
            <a:xfrm>
              <a:off x="2431425" y="4975760"/>
              <a:ext cx="33361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</a:rPr>
                <a:t>SIMILIARITIES???</a:t>
              </a:r>
              <a:b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</a:rPr>
              </a:br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</a:rPr>
                <a:t>OR COINCIDENCES?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936165" y="5155931"/>
              <a:ext cx="926275" cy="59376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ent-Up Arrow 7"/>
            <p:cNvSpPr/>
            <p:nvPr/>
          </p:nvSpPr>
          <p:spPr>
            <a:xfrm rot="5400000">
              <a:off x="1211926" y="4614483"/>
              <a:ext cx="1241853" cy="1028575"/>
            </a:xfrm>
            <a:prstGeom prst="bent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31563" y="581102"/>
            <a:ext cx="3965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NOAH AND  HIS FAMILY</a:t>
            </a:r>
            <a:b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</a:b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TOTAL 8 PERSON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7136" y="5797100"/>
            <a:ext cx="6630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THE “8” IMMORTAL CROSSING THE SEA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61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5" y="1401288"/>
            <a:ext cx="11802345" cy="4619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5075" y="629393"/>
            <a:ext cx="5889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Hidden Chinese Character </a:t>
            </a:r>
            <a:r>
              <a:rPr lang="en-US" sz="3200" b="1" dirty="0"/>
              <a:t>S</a:t>
            </a:r>
            <a:r>
              <a:rPr lang="en-US" sz="3200" b="1" dirty="0" smtClean="0"/>
              <a:t>ecrets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9335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mafia</dc:creator>
  <cp:lastModifiedBy>mafia</cp:lastModifiedBy>
  <cp:revision>6</cp:revision>
  <dcterms:created xsi:type="dcterms:W3CDTF">2016-10-11T13:58:07Z</dcterms:created>
  <dcterms:modified xsi:type="dcterms:W3CDTF">2016-10-11T14:38:27Z</dcterms:modified>
</cp:coreProperties>
</file>