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969B-259D-4234-976B-3194C9060395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7437-5647-4B0E-97AE-A0638C94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8959" y="655513"/>
            <a:ext cx="10057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TOWER OF BABEL AND THE HISTORY OF THE WORLD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18" y="1496349"/>
            <a:ext cx="6710185" cy="48383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68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8152" y="1325388"/>
            <a:ext cx="104265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The Western world have many errors of their current Tower of Babel pictures.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Gen 11:2 As people moved together as one Tribe Eastward,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They found a plain called </a:t>
            </a:r>
            <a:r>
              <a:rPr lang="en-US" sz="2000" b="1" i="0" u="none" strike="noStrike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Sina</a:t>
            </a:r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and Settled there.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This clearly shows that this place is China, as East is mentioned and we all use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Sina</a:t>
            </a:r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to call China, that is where the word China comes from.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Originally the land in the East is called </a:t>
            </a:r>
            <a:r>
              <a:rPr lang="en-US" sz="2000" b="1" i="0" u="none" strike="noStrike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Sina</a:t>
            </a:r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but the S is difficult to say so over time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It was slowly changed to a C sounding word called </a:t>
            </a:r>
            <a:r>
              <a:rPr lang="en-US" sz="2000" b="1" i="0" u="none" strike="noStrike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Cina</a:t>
            </a:r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and eventually became China.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Many races in SE Asia till today still calls the Chinese </a:t>
            </a:r>
            <a:r>
              <a:rPr lang="en-US" sz="2000" b="1" i="0" u="none" strike="noStrike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Cina</a:t>
            </a:r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or Sino from the original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Word </a:t>
            </a:r>
            <a:r>
              <a:rPr lang="en-US" sz="2000" b="1" i="0" u="none" strike="noStrike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Sina</a:t>
            </a:r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which slowly changed to </a:t>
            </a:r>
            <a:r>
              <a:rPr lang="en-US" sz="2000" b="1" i="0" u="none" strike="noStrike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Cina</a:t>
            </a:r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and then to China.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Sino comes from our fore father Shem, his Jewish decedents are called </a:t>
            </a:r>
            <a:r>
              <a:rPr lang="en-US" sz="2000" b="1" i="0" u="none" strike="noStrike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Shinites</a:t>
            </a:r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and the Chinese decedents are called </a:t>
            </a:r>
            <a:r>
              <a:rPr lang="en-US" sz="2000" b="1" i="0" u="none" strike="noStrike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Sinites</a:t>
            </a:r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89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648" y="767224"/>
            <a:ext cx="106759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Other types of Babel building assumed by the West are the Ziggurat or the Pyramids.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Clearly, these buildings are not towers. No matter how hard archeologist try to force out a story,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It will definitely be wrong if they are searching in the wrong direction and culture.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Since the Tower was built in the East.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We should look for an Eastern type Tower and not a Western one.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Therefore the Biblical Tower of Babel is the Pagoda which is the only tall building in the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Ancient world anyway.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Notice that the word Tower also sound the same in Chinese, remember everyone used to speak in one Tongue. So possibly some words still remain.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Chinese only have one syllable words, and we call Ta for Tower.</a:t>
            </a:r>
            <a:r>
              <a:rPr lang="en-US" sz="2000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</a:p>
          <a:p>
            <a:pPr fontAlgn="base"/>
            <a:r>
              <a:rPr lang="en-US" sz="2000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If we ignore the spelling for Tower but just focus on the sound, you notice that Tower and Ta sounds exactly the same.</a:t>
            </a:r>
            <a:endParaRPr lang="en-US" sz="20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4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" y="1884272"/>
            <a:ext cx="11764209" cy="4112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4567" y="1299497"/>
            <a:ext cx="5889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Hidden Chinese Character </a:t>
            </a:r>
            <a:r>
              <a:rPr lang="en-US" sz="3200" b="1" dirty="0"/>
              <a:t>S</a:t>
            </a:r>
            <a:r>
              <a:rPr lang="en-US" sz="3200" b="1" dirty="0" smtClean="0"/>
              <a:t>ecrets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7576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82" y="327241"/>
            <a:ext cx="2181529" cy="6449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75" y="727167"/>
            <a:ext cx="5546464" cy="54764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11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5075" y="629393"/>
            <a:ext cx="5889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Hidden Chinese Character </a:t>
            </a:r>
            <a:r>
              <a:rPr lang="en-US" sz="3200" b="1" dirty="0"/>
              <a:t>S</a:t>
            </a:r>
            <a:r>
              <a:rPr lang="en-US" sz="3200" b="1" dirty="0" smtClean="0"/>
              <a:t>ecrets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6" y="1071664"/>
            <a:ext cx="8620249" cy="54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0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30" y="271459"/>
            <a:ext cx="8826498" cy="65865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96155" y="1567544"/>
            <a:ext cx="5889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Hidden Chinese Character </a:t>
            </a:r>
            <a:r>
              <a:rPr lang="en-US" sz="3200" b="1" dirty="0"/>
              <a:t>S</a:t>
            </a:r>
            <a:r>
              <a:rPr lang="en-US" sz="3200" b="1" dirty="0" smtClean="0"/>
              <a:t>ecrets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0826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mafia</dc:creator>
  <cp:lastModifiedBy>mafia</cp:lastModifiedBy>
  <cp:revision>2</cp:revision>
  <dcterms:created xsi:type="dcterms:W3CDTF">2016-10-11T15:23:15Z</dcterms:created>
  <dcterms:modified xsi:type="dcterms:W3CDTF">2016-10-11T15:27:24Z</dcterms:modified>
</cp:coreProperties>
</file>