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2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5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9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3035-CCE1-400D-AF43-373F1AC5750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6EBA-66F6-453A-9A09-08F972A2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8841" y="1603170"/>
            <a:ext cx="5889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Hidden Chinese Character </a:t>
            </a:r>
            <a:r>
              <a:rPr lang="en-US" sz="3200" b="1" dirty="0"/>
              <a:t>S</a:t>
            </a:r>
            <a:r>
              <a:rPr lang="en-US" sz="3200" b="1" dirty="0" smtClean="0"/>
              <a:t>ecrets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21" y="2090059"/>
            <a:ext cx="10576294" cy="33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6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02" y="785317"/>
            <a:ext cx="3857625" cy="5667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69" y="2837027"/>
            <a:ext cx="3200400" cy="22764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170249" y="1781299"/>
            <a:ext cx="5889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Hidden Chinese Character </a:t>
            </a:r>
            <a:r>
              <a:rPr lang="en-US" sz="3200" b="1" dirty="0"/>
              <a:t>S</a:t>
            </a:r>
            <a:r>
              <a:rPr lang="en-US" sz="3200" b="1" dirty="0" smtClean="0"/>
              <a:t>ecrets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0845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1449" y="1721922"/>
            <a:ext cx="5889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Hidden Chinese Character </a:t>
            </a:r>
            <a:r>
              <a:rPr lang="en-US" sz="3200" b="1" dirty="0"/>
              <a:t>S</a:t>
            </a:r>
            <a:r>
              <a:rPr lang="en-US" sz="3200" b="1" dirty="0" smtClean="0"/>
              <a:t>ecrets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76" y="2429803"/>
            <a:ext cx="6893284" cy="36297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98816" y="2306697"/>
            <a:ext cx="7398327" cy="282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59" y="625913"/>
            <a:ext cx="4197614" cy="5982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7" y="498763"/>
            <a:ext cx="4537021" cy="61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7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75" y="719700"/>
            <a:ext cx="6032550" cy="537491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103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mafia</dc:creator>
  <cp:lastModifiedBy>mafia</cp:lastModifiedBy>
  <cp:revision>2</cp:revision>
  <dcterms:created xsi:type="dcterms:W3CDTF">2016-10-11T18:57:52Z</dcterms:created>
  <dcterms:modified xsi:type="dcterms:W3CDTF">2016-10-11T19:06:35Z</dcterms:modified>
</cp:coreProperties>
</file>