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073C21B-1100-4974-A001-A60054C7BD2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Cachet dashboard 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01CFA15-8EDD-4702-AB43-332C33974F0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26.03.2023 16:24:34 GMT+3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3B91D94D-906D-4C3B-AF43-81417DFA8C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2023-03-26T13:24:34Z</dcterms:created>
  <dcterms:modified xsi:type="dcterms:W3CDTF">2023-03-26T13:24:34Z</dcterms:modified>
</cp:coreProperties>
</file>