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258381-049D-448D-97C8-5EDDD18DCE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030C85-03CE-42DB-9719-FC9BA830AA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26.03.2023 16:25:53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F39DE848-7EC1-43C2-9916-EEEDD1C75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2023-03-26T13:25:53Z</dcterms:created>
  <dcterms:modified xsi:type="dcterms:W3CDTF">2023-03-26T13:25:53Z</dcterms:modified>
</cp:coreProperties>
</file>