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FQ8R3cKsaWf70rjBz0Yns/SNw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256776" cy="134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MVS執行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自製dtu格式資料集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1112520" y="1806813"/>
            <a:ext cx="6925056" cy="223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1. 印出棋盤 棋盤格大小不限，但須正方形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2" name="Google Shape;92;p2" descr="python利用opencv进行相机标定(完全版)_dgut_guangdian的博客-CSDN博客_opencv python 相机标定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3899" y="2580157"/>
            <a:ext cx="5160645" cy="363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將棋盤放在食物/物體旁邊 如：</a:t>
            </a:r>
            <a:endParaRPr/>
          </a:p>
        </p:txBody>
      </p:sp>
      <p:pic>
        <p:nvPicPr>
          <p:cNvPr id="98" name="Google Shape;98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37800" y="1816481"/>
            <a:ext cx="326423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69919" y="2180463"/>
            <a:ext cx="3161990" cy="421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8912" y="2639755"/>
            <a:ext cx="3090491" cy="41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8082704" y="1384253"/>
            <a:ext cx="278036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in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./INPUT/scan1001/*.jpg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8890000" y="3556000"/>
            <a:ext cx="295465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在拍攝圖片有連續性較好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後面程式在吃src與ref view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預設是吃下10個img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連續性指，拍攝角度相近。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執行”多圖棋盤之相機校正.ipynb”</a:t>
            </a:r>
            <a:br>
              <a:rPr lang="en-US"/>
            </a:br>
            <a:r>
              <a:rPr lang="en-US"/>
              <a:t>將input處理成MVSNET格式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6669024" y="5723922"/>
            <a:ext cx="501579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在此，可設定你的引數，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若以jupyter notebook執行，改變default內容即可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800" y="1690687"/>
            <a:ext cx="8387080" cy="4033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執行完過後，在你設定的path處，應可產生</a:t>
            </a:r>
            <a:br>
              <a:rPr lang="en-US"/>
            </a:br>
            <a:r>
              <a:rPr lang="en-US"/>
              <a:t>“cams”、”images”、pair.txt</a:t>
            </a:r>
            <a:br>
              <a:rPr lang="en-US"/>
            </a:br>
            <a:r>
              <a:rPr lang="en-US"/>
              <a:t>3個檔案，這些檔案即是MVSNet要吃的input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1343" y="2514790"/>
            <a:ext cx="84772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打開./lists/self_made_data_list內的</a:t>
            </a:r>
            <a:br>
              <a:rPr lang="en-US"/>
            </a:br>
            <a:r>
              <a:rPr lang="en-US"/>
              <a:t>test.txt，將內容改成你欲執行的資料夾名稱</a:t>
            </a:r>
            <a:endParaRPr/>
          </a:p>
        </p:txBody>
      </p:sp>
      <p:pic>
        <p:nvPicPr>
          <p:cNvPr id="121" name="Google Shape;121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95247" y="2342039"/>
            <a:ext cx="28384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4">
            <a:alphaModFix/>
          </a:blip>
          <a:srcRect l="3735"/>
          <a:stretch/>
        </p:blipFill>
        <p:spPr>
          <a:xfrm>
            <a:off x="6360160" y="3606070"/>
            <a:ext cx="304419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7112000" y="5069840"/>
            <a:ext cx="22958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也可以多資料夾input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2443642" y="4452938"/>
            <a:ext cx="11416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單一input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執行以下command執行MVSNet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755904" y="1505585"/>
            <a:ext cx="10515600" cy="192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python eval.py --dataset=</a:t>
            </a:r>
            <a:r>
              <a:rPr lang="en-US" dirty="0" err="1"/>
              <a:t>dtu_yao_eval</a:t>
            </a:r>
            <a:r>
              <a:rPr lang="en-US" dirty="0"/>
              <a:t> --</a:t>
            </a:r>
            <a:r>
              <a:rPr lang="en-US" dirty="0" err="1"/>
              <a:t>batch_size</a:t>
            </a:r>
            <a:r>
              <a:rPr lang="en-US" dirty="0"/>
              <a:t>=1 --</a:t>
            </a:r>
            <a:r>
              <a:rPr lang="en-US" dirty="0" err="1"/>
              <a:t>testpath</a:t>
            </a:r>
            <a:r>
              <a:rPr lang="en-US" dirty="0"/>
              <a:t>=./INPUT --</a:t>
            </a:r>
            <a:r>
              <a:rPr lang="en-US" dirty="0" err="1"/>
              <a:t>testlist</a:t>
            </a:r>
            <a:r>
              <a:rPr lang="en-US" dirty="0"/>
              <a:t> ./lists/</a:t>
            </a:r>
            <a:r>
              <a:rPr lang="en-US" dirty="0" err="1"/>
              <a:t>self_made_data_list</a:t>
            </a:r>
            <a:r>
              <a:rPr lang="en-US" dirty="0"/>
              <a:t>/test.txt --</a:t>
            </a:r>
            <a:r>
              <a:rPr lang="en-US" dirty="0" err="1"/>
              <a:t>loadckpt</a:t>
            </a:r>
            <a:r>
              <a:rPr lang="en-US" dirty="0"/>
              <a:t> ./checkpoints/d192/model_000014.ckpt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執行完後，在./outputs 可看到結果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6936" y="1529513"/>
            <a:ext cx="749617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6092951" y="2920163"/>
            <a:ext cx="52608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.ply 是depth疊加的3D點雲檔案，可以用CloudCompare軟體檢視</a:t>
            </a:r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112" y="3050351"/>
            <a:ext cx="5330952" cy="3565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3140" y="242325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若要將深度可視化，可以使用Depth_visualization.ipynb檔案將深度可視化</a:t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975" y="291350"/>
            <a:ext cx="47720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 txBox="1"/>
          <p:nvPr/>
        </p:nvSpPr>
        <p:spPr>
          <a:xfrm>
            <a:off x="6220968" y="1125994"/>
            <a:ext cx="381304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Depth_est 即是 預測之深度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0663" y="3845878"/>
            <a:ext cx="34194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寬螢幕</PresentationFormat>
  <Paragraphs>27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佈景主題</vt:lpstr>
      <vt:lpstr>MVS執行</vt:lpstr>
      <vt:lpstr>1. 自製dtu格式資料集</vt:lpstr>
      <vt:lpstr>將棋盤放在食物/物體旁邊 如：</vt:lpstr>
      <vt:lpstr>執行”多圖棋盤之相機校正.ipynb” 將input處理成MVSNET格式</vt:lpstr>
      <vt:lpstr>執行完過後，在你設定的path處，應可產生 “cams”、”images”、pair.txt 3個檔案，這些檔案即是MVSNet要吃的input</vt:lpstr>
      <vt:lpstr>打開./lists/self_made_data_list內的 test.txt，將內容改成你欲執行的資料夾名稱</vt:lpstr>
      <vt:lpstr>執行以下command執行MVSNet</vt:lpstr>
      <vt:lpstr>執行完後，在./outputs 可看到結果</vt:lpstr>
      <vt:lpstr>若要將深度可視化，可以使用Depth_visualization.ipynb檔案將深度可視化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MVS執行</dc:title>
  <dc:creator>楊宗翰</dc:creator>
  <cp:lastModifiedBy>晴 鄧</cp:lastModifiedBy>
  <cp:revision>1</cp:revision>
  <dcterms:created xsi:type="dcterms:W3CDTF">2022-04-29T07:23:41Z</dcterms:created>
  <dcterms:modified xsi:type="dcterms:W3CDTF">2022-05-02T10:02:43Z</dcterms:modified>
</cp:coreProperties>
</file>