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3B5F-1425-E08C-55EE-E72EEAC01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6C007-B476-015A-22F7-6ED764BC8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652B-3EE0-5237-1C32-E4706B2E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4A04-58BF-6CAA-3111-5332BC4B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31DB-C34F-0477-1808-264B808B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2816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EA03-0486-4E86-6F69-02625E77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A603-E2D0-DC98-4299-2C32F45D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E7BA-DAA5-8D7E-CD74-9C8362E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F133-8128-2BCE-B881-1BD3420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18F5-B5E6-9DF7-4DFF-85C3AC9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725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4A86A-9EDB-CA66-A3D5-27D7B5846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D2602-FC02-1E34-6062-34EAD75B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B8B7-F555-A6E5-0D1B-85C17DD0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CDD0-6861-A783-6E28-7B5C26A6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D290-E1FD-DD7F-C0FF-20EE6FA2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455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3F9D-A811-F7BC-BC22-6C1EFD08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BA85-091F-5238-60E1-49CCB312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C9E0-943C-9AD7-3384-253DB4EA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C889-4150-AE7A-A8F7-21CA79E8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79C7-C6CE-8E5E-3ADC-1CB953B0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077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9963-A2D5-EFDA-9872-2584C554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14B43-DB73-765F-55E9-E43C35E7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3F35-D7AF-C5CC-B60E-19D751DC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1EAF-B5B1-B1A0-2FE7-6CB91335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0063-636B-9C1C-2673-53841840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860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CD68-3DA2-55D3-C3A4-9C363B1B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9FD2-2090-B93A-88E6-FA61FD4DA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3A657-2676-D593-4FCB-C833C7A9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C657-D230-90A6-8FE4-05EFE7F8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5874E-EDF5-FD3F-6DBD-B29AA478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2684-4553-84BF-E4C7-9115F3C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42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A6-5087-B1FE-53C5-2986E282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76A6-5579-E173-D1B0-476D48F78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0B888-FCA1-2FE0-F22A-E3D5A60F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2F278-BD06-C911-C01C-770790D5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58C69-3E50-D52E-0AD9-B0695A0EB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58B96-2906-AFF1-04FE-B13CA980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B8FE0-447A-1607-FC4A-F83F8670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3CB86-5A80-2395-D2FD-7C23CBDA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48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C013-1035-BCFD-F3CE-90CC982D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DA3DE-A213-AD0E-7843-D5D6C99B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1FB9-7EFE-8718-55DD-177A7B77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5AF99-D66D-8B34-D059-CEB4A20F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6253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FCFE8-C408-713B-FEDE-1D829435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6A53A-7C59-D499-95AF-C88EF6F8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CA39D-9775-DCC7-076B-E8BB7E43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76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85F4-7EEE-5408-4796-D01183AC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D04E-9401-0E72-CC0E-3C54DA17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9F1F3-2EE1-9F8C-E3CA-A8CDB050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49DCC-FD80-7036-47B7-273AE967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4CAE-8E8A-A800-CBBD-F0E7F889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C0953-12AF-2A67-0A06-1A19065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068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39A0-32A3-8E17-8857-47E840C8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CD664-731D-3C2E-C8C8-DD7667EC4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E059-4EB4-B647-6B5F-052F6840A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B9B65-D704-B7FB-DC32-376DC218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009D4-A766-20A8-6BFD-F2F17DC4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174C3-13BB-F835-BEFE-9FA700B8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717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B3117-B2BB-1437-00D0-3C5125BE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14D81-18BB-C9B2-A8E9-1CDDAF20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05A7-E3FE-C645-3771-E16A6A60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9593-398F-8046-AAE7-88E5A9026889}" type="datetimeFigureOut">
              <a:rPr lang="en-TW" smtClean="0"/>
              <a:t>2023/9/26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036D-4107-2A85-8294-064662377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2C86-C136-DB89-31FA-8523372A4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EFCE-A4E5-1F44-926B-5331C8D13C6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53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502F-9B74-2F92-E59F-DD51E4B54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GTMSA course planner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D4CA7-F20B-3928-A211-D4EF55AF1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Yu-Ching Chen</a:t>
            </a:r>
          </a:p>
        </p:txBody>
      </p:sp>
    </p:spTree>
    <p:extLst>
      <p:ext uri="{BB962C8B-B14F-4D97-AF65-F5344CB8AC3E}">
        <p14:creationId xmlns:p14="http://schemas.microsoft.com/office/powerpoint/2010/main" val="16537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DD35-EEFF-37C6-DE0C-84587487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Course List File Maintainence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A169-62E2-96A0-8B07-22F29DBE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dirty="0"/>
              <a:t>Add the course type and course code in the Excel file as there are new courses can be taken as MSA credit</a:t>
            </a:r>
          </a:p>
          <a:p>
            <a:pPr lvl="1"/>
            <a:r>
              <a:rPr lang="en-TW" dirty="0"/>
              <a:t>If the course can be counted as the same course regardless the section, only enter department code and course number. </a:t>
            </a:r>
            <a:br>
              <a:rPr lang="en-TW" dirty="0"/>
            </a:br>
            <a:r>
              <a:rPr lang="en-TW" dirty="0"/>
              <a:t>E.g. CS4400A &amp; CS4400B -&gt; CS4400</a:t>
            </a:r>
          </a:p>
          <a:p>
            <a:pPr lvl="1"/>
            <a:r>
              <a:rPr lang="en-TW" dirty="0"/>
              <a:t>If the elective can be counted as different tracks, add the course into different entries and mark them into red.</a:t>
            </a:r>
            <a:br>
              <a:rPr lang="en-TW" dirty="0"/>
            </a:br>
            <a:r>
              <a:rPr lang="en-TW" dirty="0"/>
              <a:t>E.g. for CS6730, we have 2 entries: </a:t>
            </a:r>
            <a:r>
              <a:rPr lang="en-TW" dirty="0">
                <a:solidFill>
                  <a:srgbClr val="FF0000"/>
                </a:solidFill>
              </a:rPr>
              <a:t>b-elective CS6730</a:t>
            </a:r>
            <a:r>
              <a:rPr lang="en-TW" dirty="0"/>
              <a:t> and </a:t>
            </a:r>
            <a:r>
              <a:rPr lang="en-TW" dirty="0">
                <a:solidFill>
                  <a:srgbClr val="FF0000"/>
                </a:solidFill>
              </a:rPr>
              <a:t>c-electives CS6730</a:t>
            </a:r>
          </a:p>
          <a:p>
            <a:pPr lvl="1"/>
            <a:r>
              <a:rPr lang="en-TW" dirty="0"/>
              <a:t>The course code start with ‘88’ would have the same number but different course with section abbreviation. Please add up the section after number.</a:t>
            </a:r>
            <a:br>
              <a:rPr lang="en-TW" dirty="0"/>
            </a:br>
            <a:r>
              <a:rPr lang="en-TW" dirty="0"/>
              <a:t>E.g. ISYE8812ZIA, CS8803MDS</a:t>
            </a:r>
          </a:p>
          <a:p>
            <a:pPr marL="514350" indent="-514350">
              <a:buFont typeface="+mj-lt"/>
              <a:buAutoNum type="arabicPeriod"/>
            </a:pPr>
            <a:r>
              <a:rPr lang="en-TW" dirty="0"/>
              <a:t>Save the Excel file as CSV file with file name, </a:t>
            </a:r>
            <a:r>
              <a:rPr lang="en-US" dirty="0" err="1"/>
              <a:t>GTMSA_course_list.csv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5522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4FB6-2E03-BABE-8240-DF492E5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Course List File Maintainence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8C90-A73B-7A52-6CA6-93B7A3F0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TW" dirty="0"/>
              <a:t>Execute the .py file, </a:t>
            </a:r>
            <a:r>
              <a:rPr lang="en-US" dirty="0" err="1"/>
              <a:t>convert_csv_to_json.py</a:t>
            </a:r>
            <a:r>
              <a:rPr lang="en-US" dirty="0"/>
              <a:t>, to convert the updated CSV file into JSON file for loading the updated course list into front-end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07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E197-670B-83CE-0189-4CDDCB7F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Front-End Diagrams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254A-BE1F-9BFF-19CD-C994B339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68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TW" dirty="0"/>
              <a:t>Which track you are plan to graduate? </a:t>
            </a:r>
          </a:p>
          <a:p>
            <a:pPr lvl="1"/>
            <a:r>
              <a:rPr lang="en-TW" dirty="0"/>
              <a:t>Using Multiple choice (Currently, we only check for 1 track)</a:t>
            </a:r>
          </a:p>
          <a:p>
            <a:pPr marL="514350" indent="-514350">
              <a:buFont typeface="+mj-lt"/>
              <a:buAutoNum type="arabicParenR"/>
            </a:pPr>
            <a:r>
              <a:rPr lang="en-TW" dirty="0"/>
              <a:t>Which advanced core course you have taken?</a:t>
            </a:r>
          </a:p>
          <a:p>
            <a:pPr lvl="1"/>
            <a:r>
              <a:rPr lang="en-TW" dirty="0"/>
              <a:t>Enter the course from the list, [‘CSE6242’, ‘MGT6203’], each time</a:t>
            </a:r>
          </a:p>
          <a:p>
            <a:pPr lvl="1"/>
            <a:r>
              <a:rPr lang="en-TW" dirty="0"/>
              <a:t>Upper case/Lower case as input format are both fine</a:t>
            </a:r>
          </a:p>
          <a:p>
            <a:pPr lvl="1"/>
            <a:r>
              <a:rPr lang="en-TW" dirty="0"/>
              <a:t>Error Proofing: If users enter the wrong advanced core, they will need to re-enter</a:t>
            </a:r>
          </a:p>
          <a:p>
            <a:pPr marL="514350" indent="-514350">
              <a:buFont typeface="+mj-lt"/>
              <a:buAutoNum type="arabicParenR"/>
            </a:pPr>
            <a:r>
              <a:rPr lang="en-TW" dirty="0"/>
              <a:t>If you are in the C-track, checked whether you took the ML elective?</a:t>
            </a:r>
          </a:p>
          <a:p>
            <a:pPr lvl="1"/>
            <a:r>
              <a:rPr lang="en-TW" dirty="0"/>
              <a:t>Enter the course from the list, [‘CS7641’, ‘CSE6740’, ‘ISYE6740’]</a:t>
            </a:r>
          </a:p>
          <a:p>
            <a:pPr lvl="1"/>
            <a:r>
              <a:rPr lang="en-TW" dirty="0"/>
              <a:t>Upper case/Lower case as input format are both fine</a:t>
            </a:r>
          </a:p>
          <a:p>
            <a:pPr lvl="1"/>
            <a:r>
              <a:rPr lang="en-TW" dirty="0"/>
              <a:t>Error Proofing: If users enter the wrong advanced core, they will need to re-enter</a:t>
            </a:r>
          </a:p>
        </p:txBody>
      </p:sp>
    </p:spTree>
    <p:extLst>
      <p:ext uri="{BB962C8B-B14F-4D97-AF65-F5344CB8AC3E}">
        <p14:creationId xmlns:p14="http://schemas.microsoft.com/office/powerpoint/2010/main" val="103822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23BF-3EEC-750A-E3B5-BBD889C3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Front-End Diagrams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281D-5657-D3DA-A602-C9637495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4"/>
            </a:pPr>
            <a:r>
              <a:rPr lang="en-TW" dirty="0"/>
              <a:t>Whether waive the introductory core course?</a:t>
            </a:r>
          </a:p>
          <a:p>
            <a:pPr lvl="1"/>
            <a:r>
              <a:rPr lang="en-TW" dirty="0"/>
              <a:t>[‘CSE6040’, ‘ISYE6501’, ‘MGT8803’ or ‘MGT6753’]</a:t>
            </a:r>
          </a:p>
          <a:p>
            <a:pPr lvl="1"/>
            <a:r>
              <a:rPr lang="en-TW" dirty="0"/>
              <a:t>If no, check whether the users took it</a:t>
            </a:r>
          </a:p>
          <a:p>
            <a:pPr lvl="1"/>
            <a:r>
              <a:rPr lang="en-TW" dirty="0"/>
              <a:t>If yes, which courses they took instead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en-TW" dirty="0"/>
              <a:t>Check the electives</a:t>
            </a:r>
          </a:p>
          <a:p>
            <a:pPr lvl="1"/>
            <a:r>
              <a:rPr lang="en-TW" dirty="0"/>
              <a:t>Still come up with detail</a:t>
            </a:r>
          </a:p>
          <a:p>
            <a:pPr lvl="1"/>
            <a:endParaRPr lang="en-TW" dirty="0"/>
          </a:p>
          <a:p>
            <a:pPr marL="457200" lvl="1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2312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5C85-4EB0-BC22-A356-D864FAE5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Nice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BD94-CADC-80C2-04F8-FDE64121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Prompt with the remaining courses to take for graduation</a:t>
            </a:r>
          </a:p>
          <a:p>
            <a:r>
              <a:rPr lang="en-TW" dirty="0"/>
              <a:t>Allow users to check for graduation along with multiple tracks</a:t>
            </a:r>
          </a:p>
        </p:txBody>
      </p:sp>
    </p:spTree>
    <p:extLst>
      <p:ext uri="{BB962C8B-B14F-4D97-AF65-F5344CB8AC3E}">
        <p14:creationId xmlns:p14="http://schemas.microsoft.com/office/powerpoint/2010/main" val="277399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GTMSA course planner guide</vt:lpstr>
      <vt:lpstr>Course List File Maintainence (1/2)</vt:lpstr>
      <vt:lpstr>Course List File Maintainence (2/2)</vt:lpstr>
      <vt:lpstr>Front-End Diagrams (1/2)</vt:lpstr>
      <vt:lpstr>Front-End Diagrams (2/2)</vt:lpstr>
      <vt:lpstr>Nice to have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GTMSA course planner guide</dc:title>
  <dc:creator>Microsoft Office User</dc:creator>
  <cp:lastModifiedBy>Microsoft Office User</cp:lastModifiedBy>
  <cp:revision>17</cp:revision>
  <dcterms:created xsi:type="dcterms:W3CDTF">2023-09-26T22:10:12Z</dcterms:created>
  <dcterms:modified xsi:type="dcterms:W3CDTF">2023-09-26T23:12:56Z</dcterms:modified>
</cp:coreProperties>
</file>