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9" r:id="rId7"/>
    <p:sldId id="280" r:id="rId8"/>
    <p:sldId id="276" r:id="rId9"/>
    <p:sldId id="281" r:id="rId10"/>
    <p:sldId id="282" r:id="rId11"/>
    <p:sldId id="283" r:id="rId12"/>
    <p:sldId id="285" r:id="rId13"/>
    <p:sldId id="284" r:id="rId14"/>
    <p:sldId id="286" r:id="rId15"/>
    <p:sldId id="274" r:id="rId16"/>
    <p:sldId id="287" r:id="rId17"/>
    <p:sldId id="278" r:id="rId18"/>
    <p:sldId id="260" r:id="rId19"/>
    <p:sldId id="279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77958"/>
  </p:normalViewPr>
  <p:slideViewPr>
    <p:cSldViewPr snapToGrid="0">
      <p:cViewPr varScale="1">
        <p:scale>
          <a:sx n="95" d="100"/>
          <a:sy n="95" d="100"/>
        </p:scale>
        <p:origin x="1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4D0C9-61ED-8740-9D55-B60DEABCC46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48A5-365A-E644-9AC4-5E62CA0DA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048A5-365A-E644-9AC4-5E62CA0DA7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B643-7D54-26CD-86E4-04915C20B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1D7B4-5333-7C9E-FF10-04EEC9F15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EA17-1783-DAA7-1644-0E30DD03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BF1F-749F-DADD-A907-E9B68EAE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552E-0AF5-558F-B092-CD290364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4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45B5-E239-EC32-B653-62551819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06E05-44C5-BAB2-E02D-1B78A1F1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D4B7-9D55-CEF5-20ED-BEB2B7D8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BE2B9-79F1-ACCE-1B31-74FA176A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A46D-A052-68A5-5798-CB7DF99D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7D8E7-C5C3-4858-45C0-818294EB1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87C1F-5C30-E0C3-69BE-6C6CF7B1F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E74D4-1F3A-C8BB-EC83-AEE9D554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3276-1CAA-8C8E-F4B8-2CCC02F0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A266-DA72-408C-3B8A-2187C07B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4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70F-ECBD-E608-7872-930726E4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4DD2-71B3-D11A-06B0-1C4EB4CC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77917-5C4D-45BC-2D54-011AA67B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BF3B-BDC5-0A88-DBE2-BE05739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3B17-96FF-419A-95D2-1E8C2E9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4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6E03-A2B8-19BE-7B96-BD67DD53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3A51D-C487-5C5C-4B2C-BC7D4B28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036C-1603-FE58-419F-1433A502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4503-FA15-66C5-227D-32A0EE45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AAAE7-DA86-D492-8EF7-68420C28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4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F567-BD41-BFD2-B3FB-E70A47AE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22DB-D8B0-F994-18A3-DE029A8D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FE5B7-81B2-833F-ED15-DB8669CC3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17761-19DB-71C1-4B62-ABB7A5EA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122F8-9479-E288-A55E-E69CB76E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85032-BF7D-CBDD-B14A-5FF1E2B4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2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84EB-0C72-7C8C-B11E-F2DD106C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2F8E8-5BDD-1754-DFCF-F897FF8D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ABB02-8DDC-3F90-75B0-554AE13D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85A31-4A70-B083-F528-A461E6CE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39F62-C85E-64F1-EA5E-FE5766BF3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6E0-37A5-7FA6-03DE-0B4A2896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9AF5-1ADC-A4E6-D9C5-0243E75D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E4BC0-8108-E56A-BE26-4CF596DF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2EB-C441-9F3E-1CB9-7F942A1F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7011C-FCA5-6E83-13D7-B7102B2D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DFEB4-6322-BB81-DF77-8A79F984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03664-68B4-97A5-A313-23CF3B7C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183B5-37A9-3F04-B78C-2B720928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35961-7A42-FED8-4983-0A85C81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F17B6-6EC6-0C75-2304-8D15AD4B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B955-1501-76DE-A6EE-C64F61E2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22DE-1B87-D570-0F37-6EB70F813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0503B-CE13-97B9-A455-911E772CB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11A10-E77D-6CF2-0758-5FD212AA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6C045-F75F-B6B0-7282-9D8093F3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480C6-6DD2-C3D9-6FB0-5A0CA164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1636-93E3-8483-F42E-504DE424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982F9-5B92-D357-6C56-9FF8FF33D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EC7B2-401F-B80D-DFF8-9DE42A5FC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02039-5F73-B85A-E981-E9FA37FE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0DBE0-5C88-58D2-738A-CEAF5B2E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B47DC-7E90-DDBB-C759-331C3FE5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1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E2374-CF75-69CF-6E2E-2AD073B6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C4988-5AD5-9555-1AED-853B78F8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1FE9-C92B-1BA8-841D-017B303B8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F58C-52DC-714E-B9CD-93A2F7A37E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55FCD-6A52-5508-1C34-46C2E5093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E40E-7D14-565C-8CC6-DEE067A7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6F09-CE9D-364D-9DA9-5679777A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7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D9EE-A5F8-FB69-1E61-08B903B88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Conversational Implicature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0D76F-3D6F-DD11-3AB1-E706EECB5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8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D0B4-2E19-F52C-6024-3318644B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BERT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9FB9-654B-4460-1DC2-A5A94174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Pre-classifier (768, 768) – (768,650)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6F38-140D-2FD9-7324-869101E0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friends 2 training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0F7A-103F-20DD-48CE-9986B181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Epochs : 3 </a:t>
            </a:r>
          </a:p>
          <a:p>
            <a:r>
              <a:rPr lang="en-US" dirty="0"/>
              <a:t>Training acc : 0.926, loss : 0.1679</a:t>
            </a:r>
          </a:p>
          <a:p>
            <a:r>
              <a:rPr lang="en-US" dirty="0"/>
              <a:t>Validation loss: 0.574, micro: 0.673, macro: 0.673</a:t>
            </a:r>
          </a:p>
        </p:txBody>
      </p:sp>
    </p:spTree>
    <p:extLst>
      <p:ext uri="{BB962C8B-B14F-4D97-AF65-F5344CB8AC3E}">
        <p14:creationId xmlns:p14="http://schemas.microsoft.com/office/powerpoint/2010/main" val="26290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83D9-5FA0-B414-59AC-EBA050E3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friends 2 test results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0FD6697-A1E4-0DD7-14F3-5CD7F9588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948" y="2716695"/>
            <a:ext cx="6678702" cy="1996351"/>
          </a:xfrm>
        </p:spPr>
      </p:pic>
    </p:spTree>
    <p:extLst>
      <p:ext uri="{BB962C8B-B14F-4D97-AF65-F5344CB8AC3E}">
        <p14:creationId xmlns:p14="http://schemas.microsoft.com/office/powerpoint/2010/main" val="373832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3632-E882-ADE3-6F68-A5BD2C90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circa 2 train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BA68-26C8-E18C-C0A3-8B00DC07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Epochs: 3</a:t>
            </a:r>
          </a:p>
          <a:p>
            <a:r>
              <a:rPr lang="en-US" dirty="0"/>
              <a:t>Training </a:t>
            </a:r>
            <a:r>
              <a:rPr lang="en-US" dirty="0" err="1"/>
              <a:t>accu</a:t>
            </a:r>
            <a:r>
              <a:rPr lang="en-US" dirty="0"/>
              <a:t> 0.97, loss 0.0596</a:t>
            </a:r>
          </a:p>
          <a:p>
            <a:r>
              <a:rPr lang="en-US" dirty="0"/>
              <a:t>Val loss: 0.656, </a:t>
            </a:r>
            <a:r>
              <a:rPr lang="en-US" dirty="0" err="1"/>
              <a:t>mico</a:t>
            </a:r>
            <a:r>
              <a:rPr lang="en-US" dirty="0"/>
              <a:t> 0.729, macro 0.722</a:t>
            </a:r>
          </a:p>
        </p:txBody>
      </p:sp>
    </p:spTree>
    <p:extLst>
      <p:ext uri="{BB962C8B-B14F-4D97-AF65-F5344CB8AC3E}">
        <p14:creationId xmlns:p14="http://schemas.microsoft.com/office/powerpoint/2010/main" val="108694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3012-A57F-8CB5-5F3E-49CA9C10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circa 2 test results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E1C0CD0-1279-1B45-7832-7866984B7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215" y="2314126"/>
            <a:ext cx="8224530" cy="2443404"/>
          </a:xfrm>
        </p:spPr>
      </p:pic>
    </p:spTree>
    <p:extLst>
      <p:ext uri="{BB962C8B-B14F-4D97-AF65-F5344CB8AC3E}">
        <p14:creationId xmlns:p14="http://schemas.microsoft.com/office/powerpoint/2010/main" val="394613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326-B633-7BC3-8DD2-F3D2BB02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Transfer-model training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A503-C295-5392-5C9C-CFB2E9A1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trained on circa, fine-tuned on friends, tested on George </a:t>
            </a:r>
          </a:p>
        </p:txBody>
      </p:sp>
    </p:spTree>
    <p:extLst>
      <p:ext uri="{BB962C8B-B14F-4D97-AF65-F5344CB8AC3E}">
        <p14:creationId xmlns:p14="http://schemas.microsoft.com/office/powerpoint/2010/main" val="102776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7E81-590E-EE7C-2631-89E7F238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5DC7-331E-BD9E-BAB6-4DF859EF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8A2D-1EA5-57B9-FEA9-2D3F2161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E538-9EEB-8976-B139-BB8D0B75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update the early stopping algorithm to train the weighted models again </a:t>
            </a:r>
          </a:p>
          <a:p>
            <a:pPr lvl="1"/>
            <a:r>
              <a:rPr lang="en-US" dirty="0"/>
              <a:t>Use batch size 32 instead of 25 --- maybe more stable </a:t>
            </a:r>
          </a:p>
          <a:p>
            <a:r>
              <a:rPr lang="en-US" dirty="0"/>
              <a:t>Test the models again </a:t>
            </a:r>
          </a:p>
          <a:p>
            <a:r>
              <a:rPr lang="en-US" dirty="0"/>
              <a:t>Try to change to BERT architecture to see if it works better &lt;on weighted models&gt;</a:t>
            </a:r>
          </a:p>
          <a:p>
            <a:r>
              <a:rPr lang="en-US" dirty="0"/>
              <a:t>Figure why dev does not translate to test set???</a:t>
            </a:r>
          </a:p>
          <a:p>
            <a:r>
              <a:rPr lang="en-US" dirty="0"/>
              <a:t>Why is training so inconsistent?</a:t>
            </a:r>
          </a:p>
        </p:txBody>
      </p:sp>
    </p:spTree>
    <p:extLst>
      <p:ext uri="{BB962C8B-B14F-4D97-AF65-F5344CB8AC3E}">
        <p14:creationId xmlns:p14="http://schemas.microsoft.com/office/powerpoint/2010/main" val="277462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9EF6-9097-E998-81D8-85B858C4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CF53-A18F-7E00-F29C-50AA3EEE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2. transfer model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691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F38E-C266-7F8F-4216-364EF23C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627F-FB07-8E38-7CDF-2652E748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What conversational implicature is</a:t>
            </a:r>
          </a:p>
          <a:p>
            <a:pPr lvl="1"/>
            <a:r>
              <a:rPr lang="en-US" dirty="0"/>
              <a:t>Why it is important in dialogue systems </a:t>
            </a:r>
          </a:p>
          <a:p>
            <a:pPr lvl="1"/>
            <a:r>
              <a:rPr lang="en-US" dirty="0"/>
              <a:t>Research gap </a:t>
            </a:r>
          </a:p>
          <a:p>
            <a:pPr lvl="1"/>
            <a:r>
              <a:rPr lang="en-US" dirty="0"/>
              <a:t>Contributions </a:t>
            </a:r>
          </a:p>
          <a:p>
            <a:r>
              <a:rPr lang="en-US" dirty="0"/>
              <a:t>Related work </a:t>
            </a:r>
          </a:p>
          <a:p>
            <a:pPr lvl="1"/>
            <a:r>
              <a:rPr lang="en-US" dirty="0"/>
              <a:t>Circa </a:t>
            </a:r>
          </a:p>
          <a:p>
            <a:pPr lvl="1"/>
            <a:r>
              <a:rPr lang="en-US" dirty="0"/>
              <a:t>Friends </a:t>
            </a:r>
          </a:p>
          <a:p>
            <a:pPr lvl="1"/>
            <a:r>
              <a:rPr lang="en-US" dirty="0"/>
              <a:t>George </a:t>
            </a:r>
          </a:p>
          <a:p>
            <a:pPr lvl="1"/>
            <a:r>
              <a:rPr lang="en-US" dirty="0" err="1"/>
              <a:t>Saragavarura</a:t>
            </a:r>
            <a:r>
              <a:rPr lang="en-US" dirty="0"/>
              <a:t> </a:t>
            </a:r>
          </a:p>
          <a:p>
            <a:r>
              <a:rPr lang="en-US" dirty="0"/>
              <a:t>Gricean maxims </a:t>
            </a:r>
          </a:p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Approaches</a:t>
            </a:r>
          </a:p>
          <a:p>
            <a:pPr lvl="1"/>
            <a:r>
              <a:rPr lang="en-US" dirty="0"/>
              <a:t>Evaluation  </a:t>
            </a:r>
          </a:p>
          <a:p>
            <a:r>
              <a:rPr lang="en-US" dirty="0"/>
              <a:t>Results &amp; Analyses 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4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4D6-98BC-8A69-9C92-95C1DA2C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George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A87A-B0C2-EE75-60AE-C0DA65EA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Total: 1000</a:t>
            </a:r>
          </a:p>
          <a:p>
            <a:r>
              <a:rPr lang="en-US" dirty="0"/>
              <a:t>Preprocessing steps </a:t>
            </a:r>
          </a:p>
          <a:p>
            <a:pPr lvl="1"/>
            <a:r>
              <a:rPr lang="en-US" dirty="0"/>
              <a:t>remove instances when there is yes/no implicature 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wh</a:t>
            </a:r>
            <a:r>
              <a:rPr lang="en-US" dirty="0"/>
              <a:t> questions or non-questions </a:t>
            </a:r>
          </a:p>
          <a:p>
            <a:pPr lvl="1"/>
            <a:r>
              <a:rPr lang="en-US" dirty="0"/>
              <a:t>Remove instances when the responses have explicit yes/no</a:t>
            </a:r>
          </a:p>
          <a:p>
            <a:r>
              <a:rPr lang="en-US" dirty="0"/>
              <a:t>Preprocessed: 733 in total, 353 no, 380 yes</a:t>
            </a:r>
          </a:p>
          <a:p>
            <a:r>
              <a:rPr lang="en-US" dirty="0"/>
              <a:t>Dev: 147 (0.2), Test: 586 (0.8) </a:t>
            </a:r>
          </a:p>
          <a:p>
            <a:r>
              <a:rPr lang="en-US" dirty="0"/>
              <a:t>Dev: Yes 76, No 71 </a:t>
            </a:r>
          </a:p>
          <a:p>
            <a:r>
              <a:rPr lang="en-US" dirty="0"/>
              <a:t>George Test: Yes 304, No 282</a:t>
            </a:r>
          </a:p>
          <a:p>
            <a:pPr lvl="1"/>
            <a:r>
              <a:rPr lang="en-US" dirty="0"/>
              <a:t>Majority baseline: 0.518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8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2F8C-9CBB-ED1C-7EFB-60E51C51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allocation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07D7-767D-2789-FA5F-84F693B79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Dec 5 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Finish training 3 models (Ching) and upload the the results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Finish maxims (Jessica)</a:t>
            </a:r>
          </a:p>
          <a:p>
            <a:r>
              <a:rPr lang="en-US" dirty="0"/>
              <a:t>By Dec 6th  </a:t>
            </a:r>
          </a:p>
          <a:p>
            <a:pPr lvl="1"/>
            <a:r>
              <a:rPr lang="en-US" dirty="0"/>
              <a:t>Fix introduction, related work and experiments sections  (Ching)</a:t>
            </a:r>
          </a:p>
          <a:p>
            <a:pPr lvl="1"/>
            <a:r>
              <a:rPr lang="en-US" dirty="0"/>
              <a:t>Qualitative analysis on George dev vs George test (why the results look so different?) (Jessica)</a:t>
            </a:r>
          </a:p>
          <a:p>
            <a:r>
              <a:rPr lang="en-US" dirty="0"/>
              <a:t>By Dec 7th </a:t>
            </a:r>
          </a:p>
          <a:p>
            <a:pPr lvl="1"/>
            <a:r>
              <a:rPr lang="en-US" dirty="0"/>
              <a:t>Results and analyses</a:t>
            </a:r>
          </a:p>
          <a:p>
            <a:pPr lvl="1"/>
            <a:r>
              <a:rPr lang="en-US" dirty="0"/>
              <a:t>Meet at 6pm to discuss  </a:t>
            </a:r>
          </a:p>
        </p:txBody>
      </p:sp>
    </p:spTree>
    <p:extLst>
      <p:ext uri="{BB962C8B-B14F-4D97-AF65-F5344CB8AC3E}">
        <p14:creationId xmlns:p14="http://schemas.microsoft.com/office/powerpoint/2010/main" val="428331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4148-3380-25CF-A637-FE8F328B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13ED-B361-D196-AB32-107CBDC5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Total: 34,267</a:t>
            </a:r>
          </a:p>
          <a:p>
            <a:r>
              <a:rPr lang="en-US" dirty="0"/>
              <a:t>Distributions:  16,628 yes, 2,583 yes (subject to conditions), 12,834 no</a:t>
            </a:r>
          </a:p>
          <a:p>
            <a:pPr lvl="1"/>
            <a:r>
              <a:rPr lang="en-US" dirty="0"/>
              <a:t>Although there is ‘probably no’, but no gold label is ‘probably no’</a:t>
            </a:r>
          </a:p>
          <a:p>
            <a:r>
              <a:rPr lang="en-US" dirty="0"/>
              <a:t>Collapsing yes categories together, we have</a:t>
            </a:r>
          </a:p>
          <a:p>
            <a:pPr lvl="1"/>
            <a:r>
              <a:rPr lang="en-US" dirty="0"/>
              <a:t>12,833 no,  19211 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1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2AA4-EC3A-8C5C-FB45-E7DC22EB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03AF-A990-076F-C854-860214C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6,344, with 6 labels: </a:t>
            </a:r>
          </a:p>
          <a:p>
            <a:pPr lvl="1"/>
            <a:r>
              <a:rPr lang="en-US" dirty="0"/>
              <a:t>Yes, No, Yes (subject to some conditions), Neither yes nor no, other, N/A</a:t>
            </a:r>
          </a:p>
          <a:p>
            <a:r>
              <a:rPr lang="en-US" dirty="0"/>
              <a:t>Preprocessing steps:</a:t>
            </a:r>
          </a:p>
          <a:p>
            <a:pPr lvl="1"/>
            <a:r>
              <a:rPr lang="en-US" dirty="0"/>
              <a:t>Only keep yes, no, yes (subject to some conditions): </a:t>
            </a:r>
          </a:p>
          <a:p>
            <a:pPr lvl="2"/>
            <a:r>
              <a:rPr lang="en-US" dirty="0"/>
              <a:t>Yes : 2910, No: 1535, 135: yes, subject to some conditions</a:t>
            </a:r>
          </a:p>
          <a:p>
            <a:pPr lvl="2"/>
            <a:r>
              <a:rPr lang="en-US" dirty="0"/>
              <a:t>Total: 4580</a:t>
            </a:r>
          </a:p>
          <a:p>
            <a:pPr lvl="2"/>
            <a:r>
              <a:rPr lang="en-US" dirty="0"/>
              <a:t>Collapsing yes categories: 3045 yes, 1535 no</a:t>
            </a:r>
          </a:p>
          <a:p>
            <a:r>
              <a:rPr lang="en-US" dirty="0"/>
              <a:t>Potential challenges </a:t>
            </a:r>
          </a:p>
          <a:p>
            <a:pPr lvl="1"/>
            <a:r>
              <a:rPr lang="en-US" dirty="0"/>
              <a:t>The yes class is much larger than the no class</a:t>
            </a:r>
          </a:p>
          <a:p>
            <a:pPr lvl="2"/>
            <a:r>
              <a:rPr lang="en-US" dirty="0"/>
              <a:t>Maybe I can put more weights on it  </a:t>
            </a:r>
          </a:p>
        </p:txBody>
      </p:sp>
    </p:spTree>
    <p:extLst>
      <p:ext uri="{BB962C8B-B14F-4D97-AF65-F5344CB8AC3E}">
        <p14:creationId xmlns:p14="http://schemas.microsoft.com/office/powerpoint/2010/main" val="338336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DD2D-B762-08C8-09D4-C6223524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04FA-BAC1-3B96-3E34-2EC89024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size: 25</a:t>
            </a:r>
          </a:p>
          <a:p>
            <a:r>
              <a:rPr lang="en-US" dirty="0"/>
              <a:t>Epochs: 4 with early stopping </a:t>
            </a:r>
          </a:p>
          <a:p>
            <a:r>
              <a:rPr lang="en-US" dirty="0"/>
              <a:t>Learning rate: 1e-05</a:t>
            </a:r>
          </a:p>
          <a:p>
            <a:r>
              <a:rPr lang="en-US" dirty="0"/>
              <a:t>MAX_LEN = 100</a:t>
            </a:r>
          </a:p>
          <a:p>
            <a:r>
              <a:rPr lang="en-US" dirty="0"/>
              <a:t>Output dimension: 1(</a:t>
            </a:r>
            <a:r>
              <a:rPr lang="en-US" dirty="0" err="1"/>
              <a:t>BCElogits</a:t>
            </a:r>
            <a:r>
              <a:rPr lang="en-US" dirty="0"/>
              <a:t>) </a:t>
            </a:r>
          </a:p>
          <a:p>
            <a:r>
              <a:rPr lang="en-US" dirty="0" err="1"/>
              <a:t>BCE_model</a:t>
            </a:r>
            <a:r>
              <a:rPr lang="en-US" dirty="0"/>
              <a:t>: classify as 1(yes) when output &gt;=0.5, else 0 (No)</a:t>
            </a:r>
          </a:p>
          <a:p>
            <a:r>
              <a:rPr lang="en-US" dirty="0"/>
              <a:t>Patience = 1 </a:t>
            </a:r>
          </a:p>
        </p:txBody>
      </p:sp>
    </p:spTree>
    <p:extLst>
      <p:ext uri="{BB962C8B-B14F-4D97-AF65-F5344CB8AC3E}">
        <p14:creationId xmlns:p14="http://schemas.microsoft.com/office/powerpoint/2010/main" val="31399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90EC-ACB4-1805-46F0-3FE8C142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circa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C5D3-C2AF-EB8F-2337-559C05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class weight = 0.5 </a:t>
            </a:r>
          </a:p>
          <a:p>
            <a:pPr lvl="1"/>
            <a:r>
              <a:rPr lang="en-US" dirty="0" err="1"/>
              <a:t>torch.nn.BCEWithLogitsLoss</a:t>
            </a:r>
            <a:r>
              <a:rPr lang="en-US" dirty="0"/>
              <a:t>(</a:t>
            </a:r>
            <a:r>
              <a:rPr lang="en-US" dirty="0" err="1"/>
              <a:t>pos_weight</a:t>
            </a:r>
            <a:r>
              <a:rPr lang="en-US" dirty="0"/>
              <a:t>=</a:t>
            </a:r>
            <a:r>
              <a:rPr lang="en-US" dirty="0" err="1"/>
              <a:t>torch.tensor</a:t>
            </a:r>
            <a:r>
              <a:rPr lang="en-US" dirty="0"/>
              <a:t>([0.5])) </a:t>
            </a:r>
          </a:p>
          <a:p>
            <a:r>
              <a:rPr lang="en-US" dirty="0"/>
              <a:t>Early stopping when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maco</a:t>
            </a:r>
            <a:r>
              <a:rPr lang="en-US" dirty="0"/>
              <a:t> does not improve anymore, patience 1, batch size 32  for circa</a:t>
            </a:r>
          </a:p>
          <a:p>
            <a:r>
              <a:rPr lang="en-US" dirty="0"/>
              <a:t>Epochs: 2</a:t>
            </a:r>
          </a:p>
          <a:p>
            <a:r>
              <a:rPr lang="en-US" dirty="0"/>
              <a:t>Accuracy: 92.50, loss: 0.1293</a:t>
            </a:r>
          </a:p>
          <a:p>
            <a:r>
              <a:rPr lang="en-US" dirty="0"/>
              <a:t>Validation loss: 0.423, micro: 0.700, macro 0.701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0D26-AB48-AD3E-4D8E-EF573FFB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circa test results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B4CEC5-8EE0-A4E5-5739-16A4460D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316" y="2401041"/>
            <a:ext cx="8030056" cy="2390879"/>
          </a:xfrm>
        </p:spPr>
      </p:pic>
    </p:spTree>
    <p:extLst>
      <p:ext uri="{BB962C8B-B14F-4D97-AF65-F5344CB8AC3E}">
        <p14:creationId xmlns:p14="http://schemas.microsoft.com/office/powerpoint/2010/main" val="216233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91CB-D9E8-F48A-7F4E-1C94E7B5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friends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7E9E5-29ED-7C1C-C8C2-DA0D6CAB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size: 25 </a:t>
            </a:r>
          </a:p>
          <a:p>
            <a:r>
              <a:rPr lang="en-US" dirty="0"/>
              <a:t>Total epochs trained: 4 </a:t>
            </a:r>
          </a:p>
          <a:p>
            <a:r>
              <a:rPr lang="en-US" dirty="0"/>
              <a:t>Learning rate: 1e^5</a:t>
            </a:r>
          </a:p>
          <a:p>
            <a:r>
              <a:rPr lang="en-US" dirty="0"/>
              <a:t>Class weights: positive- 0.65</a:t>
            </a:r>
          </a:p>
          <a:p>
            <a:r>
              <a:rPr lang="en-US" dirty="0"/>
              <a:t>Training </a:t>
            </a:r>
            <a:r>
              <a:rPr lang="en-US" dirty="0" err="1"/>
              <a:t>accu</a:t>
            </a:r>
            <a:r>
              <a:rPr lang="en-US" dirty="0"/>
              <a:t>: 0.983, loss 0.0524</a:t>
            </a:r>
          </a:p>
          <a:p>
            <a:r>
              <a:rPr lang="en-US" dirty="0"/>
              <a:t>Val loss = 0.898, micro 0.68, macro 0.673</a:t>
            </a:r>
          </a:p>
        </p:txBody>
      </p:sp>
    </p:spTree>
    <p:extLst>
      <p:ext uri="{BB962C8B-B14F-4D97-AF65-F5344CB8AC3E}">
        <p14:creationId xmlns:p14="http://schemas.microsoft.com/office/powerpoint/2010/main" val="91307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BF88-53AF-5BB7-D438-8DFEA0FB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friends test 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EA65381-62B9-8F7A-6681-3EE4561BD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645" y="2743200"/>
            <a:ext cx="6887987" cy="2109546"/>
          </a:xfrm>
        </p:spPr>
      </p:pic>
    </p:spTree>
    <p:extLst>
      <p:ext uri="{BB962C8B-B14F-4D97-AF65-F5344CB8AC3E}">
        <p14:creationId xmlns:p14="http://schemas.microsoft.com/office/powerpoint/2010/main" val="319644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644</Words>
  <Application>Microsoft Macintosh PowerPoint</Application>
  <PresentationFormat>Widescreen</PresentationFormat>
  <Paragraphs>109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Conversational Implicature </vt:lpstr>
      <vt:lpstr>George (2020)</vt:lpstr>
      <vt:lpstr>Circa  </vt:lpstr>
      <vt:lpstr>Friends </vt:lpstr>
      <vt:lpstr>Hyperparameters</vt:lpstr>
      <vt:lpstr>Weighted circa models</vt:lpstr>
      <vt:lpstr>Weighted circa test results </vt:lpstr>
      <vt:lpstr>Weighted friends </vt:lpstr>
      <vt:lpstr>Weighted friends test results</vt:lpstr>
      <vt:lpstr>Changing the BERT architecture </vt:lpstr>
      <vt:lpstr>Weighted friends 2 training results </vt:lpstr>
      <vt:lpstr>Weighted friends 2 test results </vt:lpstr>
      <vt:lpstr>Weighted circa 2 train results </vt:lpstr>
      <vt:lpstr>Weighted circa 2 test results </vt:lpstr>
      <vt:lpstr>Transfer-model training results </vt:lpstr>
      <vt:lpstr>Transfer-model</vt:lpstr>
      <vt:lpstr>To do </vt:lpstr>
      <vt:lpstr>Next step</vt:lpstr>
      <vt:lpstr>Report </vt:lpstr>
      <vt:lpstr>Work allocation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Implicature </dc:title>
  <dc:creator>Wai Ching Leung</dc:creator>
  <cp:lastModifiedBy>Wai Ching Leung</cp:lastModifiedBy>
  <cp:revision>27</cp:revision>
  <dcterms:created xsi:type="dcterms:W3CDTF">2022-11-22T22:34:22Z</dcterms:created>
  <dcterms:modified xsi:type="dcterms:W3CDTF">2022-12-05T23:29:12Z</dcterms:modified>
</cp:coreProperties>
</file>