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1" r:id="rId4"/>
    <p:sldId id="259" r:id="rId5"/>
    <p:sldId id="260" r:id="rId6"/>
    <p:sldId id="261" r:id="rId7"/>
    <p:sldId id="262" r:id="rId8"/>
    <p:sldId id="264" r:id="rId9"/>
    <p:sldId id="282" r:id="rId10"/>
    <p:sldId id="283" r:id="rId1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0824041-6BB9-4BDD-AF49-8E1341E5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D31CE8C-1BC1-43AA-8445-A7700637C862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305679E-C2C0-485E-B43A-ED2D67910144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845D8A2-2A0F-4B94-9C86-24798F2F6CC0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70A1508-B9F0-4B69-B7C7-F06CABBC1EB0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6C6534E-FA0B-4202-A7CF-70D754BBC671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2B147-A270-4E05-95DB-D82368CF4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35D07-6601-41EE-ABA7-61BF82BAE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3BA9-4163-44D7-838D-FB41CF107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5115F-D4F6-4A32-A595-073C42F0D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3A1D9-9376-4BBC-BFB7-7D4093D5A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0D46A-D008-48F1-B0F7-DE6B85CA8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51F7F-516C-4F6E-A833-3F361ED46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81C89-5D4B-409F-96D5-EEBC50639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D32F-C427-40A4-94F2-4C8F77AAB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C9F62-9924-4FCC-A919-972AB6F6A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73731-7E02-4680-A361-5D4DE3E10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A699B-AAD5-4838-A3AE-0A4A02259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F53C327-A351-423B-B585-48C59681B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503238" y="346075"/>
            <a:ext cx="9070975" cy="636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8143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800" b="1">
                <a:solidFill>
                  <a:srgbClr val="000000"/>
                </a:solidFill>
                <a:latin typeface="DejaVu Serif" pitchFamily="16" charset="0"/>
              </a:rPr>
              <a:t> UBUNTU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here the one continue with what you stipulate in day one in the Guide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2" y="0"/>
            <a:ext cx="9069387" cy="808037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2" y="1112837"/>
            <a:ext cx="9332913" cy="624840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800" b="1" dirty="0" err="1" smtClean="0"/>
              <a:t>Ubuntu</a:t>
            </a:r>
            <a:r>
              <a:rPr lang="en-US" sz="2800" dirty="0" smtClean="0"/>
              <a:t> is a South African ethical ideology focusing o  people's allegiances and relations with each other. The word comes from the Zulu and Xhosa languages.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8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800" dirty="0" err="1" smtClean="0"/>
              <a:t>Ubuntu</a:t>
            </a:r>
            <a:r>
              <a:rPr lang="en-US" sz="2800" dirty="0" smtClean="0"/>
              <a:t> is seen as a traditional African concept, is regarded as one of the founding principles of the new republic of South Africa  and is connected to the idea of an African Renaissance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800" dirty="0" smtClean="0"/>
              <a:t>A rough translation of the principle of </a:t>
            </a:r>
            <a:r>
              <a:rPr lang="en-US" sz="2800" dirty="0" err="1" smtClean="0"/>
              <a:t>Ubuntu</a:t>
            </a:r>
            <a:r>
              <a:rPr lang="en-US" sz="2800" dirty="0" smtClean="0"/>
              <a:t> is            "humanity towards others". Another translation could be: "the belief in a universal bond of sharing that connects all humanity</a:t>
            </a:r>
            <a:r>
              <a:rPr lang="en-US" dirty="0" smtClean="0"/>
              <a:t>".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493837"/>
            <a:ext cx="9296400" cy="5262563"/>
          </a:xfrm>
        </p:spPr>
        <p:txBody>
          <a:bodyPr/>
          <a:lstStyle/>
          <a:p>
            <a:pPr algn="just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dirty="0" smtClean="0"/>
              <a:t> "A person with </a:t>
            </a:r>
            <a:r>
              <a:rPr lang="en-US" i="1" dirty="0" err="1" smtClean="0"/>
              <a:t>ubuntu</a:t>
            </a:r>
            <a:r>
              <a:rPr lang="en-US" i="1" dirty="0" smtClean="0"/>
              <a:t> is open and available to others, affirming of others, does not feel threatened that others are able and good, for he or she has a proper self-assurance that comes from knowing that he or she belongs in a greater whole and is diminished when others are humiliated or diminished, when others are tortured or oppressed</a:t>
            </a:r>
            <a:r>
              <a:rPr lang="en-US" i="1" dirty="0" smtClean="0"/>
              <a:t>.”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algn="just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Archbishop </a:t>
            </a:r>
            <a:r>
              <a:rPr lang="en-US" dirty="0" smtClean="0"/>
              <a:t>Desmond Tutu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subTitle"/>
          </p:nvPr>
        </p:nvSpPr>
        <p:spPr>
          <a:xfrm>
            <a:off x="239712" y="1265238"/>
            <a:ext cx="9334501" cy="5492750"/>
          </a:xfrm>
        </p:spPr>
        <p:txBody>
          <a:bodyPr tIns="28224"/>
          <a:lstStyle/>
          <a:p>
            <a:pPr algn="l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 smtClean="0"/>
              <a:t>HRHIS deployment  is done using computers installed </a:t>
            </a:r>
            <a:r>
              <a:rPr lang="en-US" sz="3200" dirty="0" smtClean="0"/>
              <a:t>with </a:t>
            </a:r>
            <a:r>
              <a:rPr lang="en-US" sz="3200" dirty="0" err="1" smtClean="0"/>
              <a:t>Ubuntu</a:t>
            </a:r>
            <a:r>
              <a:rPr lang="en-US" sz="3200" dirty="0" smtClean="0"/>
              <a:t> OS</a:t>
            </a:r>
          </a:p>
          <a:p>
            <a:pPr algn="l" eaLnBrk="1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3200" dirty="0" smtClean="0"/>
          </a:p>
          <a:p>
            <a:pPr algn="l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 smtClean="0"/>
              <a:t>You should not be a strange of your own system when you go for sites visits</a:t>
            </a:r>
          </a:p>
          <a:p>
            <a:pPr algn="l" eaLnBrk="1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3200" dirty="0" smtClean="0"/>
          </a:p>
          <a:p>
            <a:pPr algn="l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3200" dirty="0" smtClean="0"/>
              <a:t>Its a potential OS as an alternative for MS OS so been introduced to it might be a starting point to taste something new</a:t>
            </a:r>
          </a:p>
          <a:p>
            <a:pPr algn="l" eaLnBrk="1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32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0"/>
            <a:ext cx="9070975" cy="1036638"/>
          </a:xfrm>
        </p:spPr>
        <p:txBody>
          <a:bodyPr tIns="38807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/>
              <a:t>Why Introducing Ubuntu?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819150"/>
            <a:ext cx="10080625" cy="6837363"/>
          </a:xfrm>
        </p:spPr>
        <p:txBody>
          <a:bodyPr tIns="28224"/>
          <a:lstStyle/>
          <a:p>
            <a:pPr eaLnBrk="1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sz="3200" smtClean="0"/>
          </a:p>
          <a:p>
            <a:pPr algn="l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sz="3200" smtClean="0"/>
              <a:t>Ubuntu is an entirely open source operating  system built around the Linux family (kernel)</a:t>
            </a:r>
          </a:p>
          <a:p>
            <a:pPr algn="l" eaLnBrk="1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sz="3200" smtClean="0"/>
          </a:p>
          <a:p>
            <a:pPr algn="l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sz="3200" b="1" smtClean="0"/>
              <a:t>The Ubuntu community is built around the Philosophy: </a:t>
            </a:r>
          </a:p>
          <a:p>
            <a:pPr algn="l" eaLnBrk="1"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sz="3200" smtClean="0"/>
              <a:t>	that software should be available free of charge</a:t>
            </a:r>
          </a:p>
          <a:p>
            <a:pPr algn="l" eaLnBrk="1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sz="3200" smtClean="0"/>
              <a:t> </a:t>
            </a:r>
          </a:p>
          <a:p>
            <a:pPr algn="l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sz="3200" smtClean="0"/>
              <a:t>	that software tools should be usable by people in 		their local language and despite any disabilities</a:t>
            </a:r>
          </a:p>
          <a:p>
            <a:pPr algn="l" eaLnBrk="1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sz="3200" smtClean="0"/>
          </a:p>
          <a:p>
            <a:pPr algn="l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sz="3200" smtClean="0"/>
              <a:t>	and that people should have the freedom to customize and alter their software in whatever way they see fit. </a:t>
            </a:r>
          </a:p>
          <a:p>
            <a:pPr algn="l" eaLnBrk="1"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sz="3200" smtClean="0"/>
              <a:t>               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0225" y="0"/>
            <a:ext cx="9070975" cy="1171575"/>
          </a:xfrm>
        </p:spPr>
        <p:txBody>
          <a:bodyPr tIns="38807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/>
              <a:t>Introduction to Ubuntu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7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/>
              <a:t>Ubuntu OS Vs MS 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68475"/>
            <a:ext cx="4930775" cy="5791200"/>
          </a:xfrm>
        </p:spPr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Open Source ...Available fro free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You can download it from the net..no keys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All software are available for free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Need very little computer resources to work (Ram,HD,etc)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Virus Free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927600" cy="5775325"/>
          </a:xfrm>
        </p:spPr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Closed Source/Licensed...proprietary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 You need keys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You need to purchase most of the software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Requires enough computer resources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Vulnerable to all type of virus attach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44513" y="0"/>
            <a:ext cx="9070975" cy="1036638"/>
          </a:xfrm>
        </p:spPr>
        <p:txBody>
          <a:bodyPr tIns="38807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/>
              <a:t>....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513" y="1036638"/>
            <a:ext cx="4765675" cy="6523037"/>
          </a:xfrm>
        </p:spPr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New releases after every six months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Insured of support from development community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Contains most of the drivers for different devices like printers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It reads all windows packages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Can install MS applications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112838"/>
            <a:ext cx="4929187" cy="6172200"/>
          </a:xfrm>
        </p:spPr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No frequent release of new versions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Only MS knows what to do with his releases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You need separate drivers for most of devices connected to it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smtClean="0"/>
              <a:t>Work with windows packages only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8" y="0"/>
            <a:ext cx="9069387" cy="1189038"/>
          </a:xfrm>
        </p:spPr>
        <p:txBody>
          <a:bodyPr/>
          <a:lstStyle/>
          <a:p>
            <a:r>
              <a:rPr lang="en-US" b="1" dirty="0" err="1" smtClean="0"/>
              <a:t>Ubuntu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basic packages in OpenOffice.org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Spreadsheet</a:t>
            </a:r>
          </a:p>
          <a:p>
            <a:pPr lvl="1"/>
            <a:r>
              <a:rPr lang="en-US" dirty="0" smtClean="0"/>
              <a:t>PowerPoint</a:t>
            </a:r>
          </a:p>
          <a:p>
            <a:r>
              <a:rPr lang="en-US" dirty="0" smtClean="0"/>
              <a:t>Files storage, delete and desktop environment</a:t>
            </a:r>
          </a:p>
          <a:p>
            <a:r>
              <a:rPr lang="en-US" dirty="0" smtClean="0"/>
              <a:t>File saving options (save as MS office files, etc)</a:t>
            </a:r>
          </a:p>
          <a:p>
            <a:r>
              <a:rPr lang="en-US" dirty="0" smtClean="0"/>
              <a:t>Introduce the browser (how to set home page, how to locate folder for downloaded files, etc)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Introduce HRHIS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development</a:t>
            </a:r>
          </a:p>
          <a:p>
            <a:r>
              <a:rPr lang="en-US" dirty="0" smtClean="0"/>
              <a:t>Key participants</a:t>
            </a:r>
          </a:p>
          <a:p>
            <a:r>
              <a:rPr lang="en-US" dirty="0" smtClean="0"/>
              <a:t>Why it the best option compared to other software options (issue of local development and support, sustainability etc)</a:t>
            </a:r>
          </a:p>
          <a:p>
            <a:r>
              <a:rPr lang="en-US" dirty="0" smtClean="0"/>
              <a:t>The implementation procedures and areas covered so far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483</Words>
  <PresentationFormat>Custom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Times New Roman</vt:lpstr>
      <vt:lpstr>DejaVu Serif</vt:lpstr>
      <vt:lpstr>Wingdings</vt:lpstr>
      <vt:lpstr>Office Theme</vt:lpstr>
      <vt:lpstr>Slide 1</vt:lpstr>
      <vt:lpstr>Introduction</vt:lpstr>
      <vt:lpstr>Introduction</vt:lpstr>
      <vt:lpstr>Why Introducing Ubuntu?</vt:lpstr>
      <vt:lpstr>Introduction to Ubuntu</vt:lpstr>
      <vt:lpstr>Ubuntu OS Vs MS OS</vt:lpstr>
      <vt:lpstr>....</vt:lpstr>
      <vt:lpstr>Ubuntu features</vt:lpstr>
      <vt:lpstr>Introduce HRHIS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mathew</dc:creator>
  <cp:lastModifiedBy>Mathew</cp:lastModifiedBy>
  <cp:revision>57</cp:revision>
  <cp:lastPrinted>1601-01-01T00:00:00Z</cp:lastPrinted>
  <dcterms:created xsi:type="dcterms:W3CDTF">2010-10-20T05:55:08Z</dcterms:created>
  <dcterms:modified xsi:type="dcterms:W3CDTF">2010-12-30T08:40:36Z</dcterms:modified>
</cp:coreProperties>
</file>