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  <p:sldMasterId id="2147484473" r:id="rId2"/>
  </p:sldMasterIdLst>
  <p:sldIdLst>
    <p:sldId id="256" r:id="rId3"/>
    <p:sldId id="269" r:id="rId4"/>
    <p:sldId id="260" r:id="rId5"/>
    <p:sldId id="273" r:id="rId6"/>
    <p:sldId id="261" r:id="rId7"/>
    <p:sldId id="264" r:id="rId8"/>
    <p:sldId id="262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8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6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19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57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05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42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0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41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9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069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418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1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2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44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491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38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801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20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6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355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60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335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675A-B5B2-4C3A-A8BF-7F6CF556AA05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2D1C52-DED0-46BD-8A78-5698CF031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</a:rPr>
              <a:t>Image </a:t>
            </a:r>
            <a:r>
              <a:rPr lang="en-US" altLang="zh-TW" sz="5000" b="1" dirty="0" err="1">
                <a:latin typeface="+mn-lt"/>
              </a:rPr>
              <a:t>Denoising</a:t>
            </a:r>
            <a:r>
              <a:rPr lang="en-US" altLang="zh-TW" sz="5000" b="1" dirty="0">
                <a:latin typeface="+mn-lt"/>
              </a:rPr>
              <a:t> Based on A CNN Model</a:t>
            </a:r>
            <a:endParaRPr lang="zh-TW" altLang="en-US" sz="5000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4105053118 </a:t>
            </a:r>
            <a:r>
              <a:rPr lang="zh-TW" altLang="en-US" sz="2400" dirty="0" smtClean="0"/>
              <a:t>陳謙慶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15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Implementation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the CNN model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Gaussian noise and salt-and-pepper noise to the test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results with traditional filtering methods, for each original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“MSE”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to measure the results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Introduction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image processing, filtering noise to reconstruct a high quality 	</a:t>
            </a:r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image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important work for further image </a:t>
            </a:r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object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segmentation,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edge detection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recognition,</a:t>
            </a:r>
          </a:p>
          <a:p>
            <a:pPr marL="0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feature extraction,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0" indent="0"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Introduction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For the 2D visual signals, we usually have two forms of filtering which are based on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“spatial domain”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“frequency domain”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Spatial domain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value of the pixels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I’(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= T [ I(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]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requency domain 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Fourier transformation of </a:t>
            </a:r>
          </a:p>
          <a:p>
            <a:pPr marL="457200" lvl="1" indent="0">
              <a:buClr>
                <a:srgbClr val="002060"/>
              </a:buClr>
              <a:buSzPct val="50000"/>
              <a:buNone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image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rate of change of pixel values</a:t>
            </a:r>
          </a:p>
          <a:p>
            <a:pPr marL="0" indent="0"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19" y="2912942"/>
            <a:ext cx="43523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How to </a:t>
            </a:r>
            <a:r>
              <a:rPr lang="en-US" altLang="zh-TW" b="1" dirty="0" err="1" smtClean="0"/>
              <a:t>denoise</a:t>
            </a:r>
            <a:r>
              <a:rPr lang="en-US" altLang="zh-TW" b="1" dirty="0" smtClean="0"/>
              <a:t>?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Wiener filtering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Median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Using Neural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CNN model for image </a:t>
            </a:r>
            <a:r>
              <a:rPr lang="en-US" altLang="zh-TW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endParaRPr lang="en-US" altLang="zh-TW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Artificial neural networks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 classifier for pattern classification in digital image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optical characters recognition (OCR), face detection and recognition, image restoration and reconstruction, image enhancement, etc.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18562" cy="12808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>Artificial neural networks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idely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used in image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because the networks adapt the nonlinear operations for digital image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applied to image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pulse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coupled neural network models (PCNN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models (CNN) </a:t>
            </a:r>
            <a:endParaRPr lang="en-US" altLang="zh-TW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fuzzy neural network models (FNN)</a:t>
            </a:r>
            <a:endParaRPr lang="zh-TW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CNN model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convolutional layers of a linear CNN model to implement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filtering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ontinuously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optimizes the weights of convolution kernel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training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esign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linear CNN model to compare with the traditional linear and nonlinear filtering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2276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CNN model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Compared with traditional image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CNN model:</a:t>
            </a:r>
          </a:p>
          <a:p>
            <a:pPr marL="457200" lvl="1" indent="0">
              <a:buClr>
                <a:srgbClr val="002060"/>
              </a:buClr>
              <a:buSzPct val="50000"/>
              <a:buNone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can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be optimized through network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raditional Approaches: </a:t>
            </a:r>
            <a:endParaRPr lang="en-US" altLang="zh-TW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2060"/>
              </a:buClr>
              <a:buSzPct val="50000"/>
              <a:buNone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fixed and cannot be adjusted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filtering,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namely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, lack of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adaptivity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CNN model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889185"/>
            <a:ext cx="10363826" cy="462375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After network training, we get two models which correspond to filter “Gaussian noise” and “salt-and-pepper noise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Guassian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noise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statistical noise having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Salt-and-pepper noise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noise can be caused by sharp and sudden disturbances in the image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  <a:p>
            <a:pPr lvl="1">
              <a:buClr>
                <a:srgbClr val="002060"/>
              </a:buClr>
              <a:buSzPct val="50000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It presents itself as sparsely occurring white and black pixels.</a:t>
            </a:r>
            <a:endParaRPr lang="en-US" altLang="zh-TW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507</TotalTime>
  <Words>297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絲縷</vt:lpstr>
      <vt:lpstr>Image Denoising Based on A CNN Model</vt:lpstr>
      <vt:lpstr> Introduction </vt:lpstr>
      <vt:lpstr> Introduction </vt:lpstr>
      <vt:lpstr> How to denoise? </vt:lpstr>
      <vt:lpstr> Artificial neural networks   </vt:lpstr>
      <vt:lpstr> Artificial neural networks </vt:lpstr>
      <vt:lpstr> CNN model </vt:lpstr>
      <vt:lpstr> CNN model </vt:lpstr>
      <vt:lpstr> CNN model </vt:lpstr>
      <vt:lpstr> 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Denoising Based on A CNN Model</dc:title>
  <dc:creator>謙慶 陳</dc:creator>
  <cp:lastModifiedBy>謙慶 陳</cp:lastModifiedBy>
  <cp:revision>36</cp:revision>
  <dcterms:created xsi:type="dcterms:W3CDTF">2019-03-25T14:13:42Z</dcterms:created>
  <dcterms:modified xsi:type="dcterms:W3CDTF">2019-03-26T14:09:10Z</dcterms:modified>
</cp:coreProperties>
</file>