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</p:sldMasterIdLst>
  <p:notesMasterIdLst>
    <p:notesMasterId r:id="rId13"/>
  </p:notesMasterIdLst>
  <p:sldIdLst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5C7FF-A69A-4C6F-B36F-253D9B732F5D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7761A-215A-4564-9EA0-EE5F1B8EEE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32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7EA0B0-F008-4C43-95FD-9F2D7116283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67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96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2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6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47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69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189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89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3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47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55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80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834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377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332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2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38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049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467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764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243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5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361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672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322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048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525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8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854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7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667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9583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99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7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58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66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14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70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09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02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3/1/2020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4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Drawing and Recognizing Chinese Characters with RNN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陳謙慶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4105053118 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32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Preprocessing</a:t>
            </a:r>
            <a:endParaRPr lang="en-US" altLang="zh-TW" dirty="0"/>
          </a:p>
          <a:p>
            <a:r>
              <a:rPr lang="en-US" altLang="zh-TW" dirty="0" smtClean="0"/>
              <a:t>Model Construction</a:t>
            </a:r>
          </a:p>
          <a:p>
            <a:r>
              <a:rPr lang="en-US" altLang="zh-TW" dirty="0" smtClean="0"/>
              <a:t>Experiment Result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Content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1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Dataset:  Total 50 kinds of character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Chinese character picture : </a:t>
            </a:r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Data</a:t>
            </a:r>
            <a:r>
              <a:rPr kumimoji="1" lang="en-US" altLang="zh-TW" sz="5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Preprocessing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76934"/>
              </p:ext>
            </p:extLst>
          </p:nvPr>
        </p:nvGraphicFramePr>
        <p:xfrm>
          <a:off x="2755617" y="2466087"/>
          <a:ext cx="3347308" cy="1150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73654">
                  <a:extLst>
                    <a:ext uri="{9D8B030D-6E8A-4147-A177-3AD203B41FA5}">
                      <a16:colId xmlns:a16="http://schemas.microsoft.com/office/drawing/2014/main" val="1938737826"/>
                    </a:ext>
                  </a:extLst>
                </a:gridCol>
                <a:gridCol w="1673654">
                  <a:extLst>
                    <a:ext uri="{9D8B030D-6E8A-4147-A177-3AD203B41FA5}">
                      <a16:colId xmlns:a16="http://schemas.microsoft.com/office/drawing/2014/main" val="1405853282"/>
                    </a:ext>
                  </a:extLst>
                </a:gridCol>
              </a:tblGrid>
              <a:tr h="575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Training set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Testing set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312171"/>
                  </a:ext>
                </a:extLst>
              </a:tr>
              <a:tr h="575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16970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4199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140413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66" y="3760468"/>
            <a:ext cx="6214431" cy="27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Representation: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Data</a:t>
            </a:r>
            <a:r>
              <a:rPr kumimoji="1" lang="en-US" altLang="zh-TW" sz="5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Preprocessing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09" y="2353289"/>
            <a:ext cx="7538179" cy="192139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3" y="3313985"/>
            <a:ext cx="3720523" cy="30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Removing redundant points:</a:t>
                </a:r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𝑑𝑖𝑠𝑐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Data</a:t>
            </a:r>
            <a:r>
              <a:rPr kumimoji="1" lang="en-US" altLang="zh-TW" sz="5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Preprocessing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5776" y="2438425"/>
            <a:ext cx="4578834" cy="26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Normalization: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Data</a:t>
            </a:r>
            <a:r>
              <a:rPr kumimoji="1" lang="en-US" altLang="zh-TW" sz="5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Preprocessing</a:t>
            </a:r>
            <a:endParaRPr kumimoji="1" lang="en-US" altLang="zh-TW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125" y="2460575"/>
            <a:ext cx="3989314" cy="2697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123936" y="1827316"/>
                <a:ext cx="6637138" cy="2827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b="0" i="1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b="0" i="1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b="0" dirty="0" smtClean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36" y="1827316"/>
                <a:ext cx="6637138" cy="2827312"/>
              </a:xfrm>
              <a:prstGeom prst="rect">
                <a:avLst/>
              </a:prstGeom>
              <a:blipFill>
                <a:blip r:embed="rId3"/>
                <a:stretch>
                  <a:fillRect l="-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8777" y="4413267"/>
            <a:ext cx="6079391" cy="22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內容版面配置區 5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endParaRPr lang="en-US" altLang="zh-TW" dirty="0"/>
          </a:p>
          <a:p>
            <a:endParaRPr lang="en-US" altLang="zh-TW" i="1" dirty="0" smtClean="0">
              <a:latin typeface="Cambria Math" panose="02040503050406030204" pitchFamily="18" charset="0"/>
            </a:endParaRPr>
          </a:p>
        </p:txBody>
      </p:sp>
      <p:cxnSp>
        <p:nvCxnSpPr>
          <p:cNvPr id="206" name="直線單箭頭接點 205"/>
          <p:cNvCxnSpPr>
            <a:stCxn id="11" idx="3"/>
            <a:endCxn id="131" idx="1"/>
          </p:cNvCxnSpPr>
          <p:nvPr/>
        </p:nvCxnSpPr>
        <p:spPr>
          <a:xfrm>
            <a:off x="6145112" y="5682236"/>
            <a:ext cx="1106716" cy="6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>
            <a:stCxn id="14" idx="3"/>
            <a:endCxn id="130" idx="1"/>
          </p:cNvCxnSpPr>
          <p:nvPr/>
        </p:nvCxnSpPr>
        <p:spPr>
          <a:xfrm>
            <a:off x="6145112" y="4407950"/>
            <a:ext cx="1101216" cy="9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3" idx="3"/>
            <a:endCxn id="11" idx="1"/>
          </p:cNvCxnSpPr>
          <p:nvPr/>
        </p:nvCxnSpPr>
        <p:spPr>
          <a:xfrm>
            <a:off x="4370347" y="5682236"/>
            <a:ext cx="4641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0" idx="3"/>
            <a:endCxn id="14" idx="1"/>
          </p:cNvCxnSpPr>
          <p:nvPr/>
        </p:nvCxnSpPr>
        <p:spPr>
          <a:xfrm flipV="1">
            <a:off x="4274750" y="4407950"/>
            <a:ext cx="559722" cy="1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15" idx="0"/>
            <a:endCxn id="2" idx="2"/>
          </p:cNvCxnSpPr>
          <p:nvPr/>
        </p:nvCxnSpPr>
        <p:spPr>
          <a:xfrm flipH="1" flipV="1">
            <a:off x="5771271" y="3495466"/>
            <a:ext cx="3649694" cy="64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4" idx="0"/>
            <a:endCxn id="2" idx="2"/>
          </p:cNvCxnSpPr>
          <p:nvPr/>
        </p:nvCxnSpPr>
        <p:spPr>
          <a:xfrm flipV="1">
            <a:off x="5489792" y="3495466"/>
            <a:ext cx="281479" cy="638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0" idx="0"/>
            <a:endCxn id="2" idx="2"/>
          </p:cNvCxnSpPr>
          <p:nvPr/>
        </p:nvCxnSpPr>
        <p:spPr>
          <a:xfrm flipV="1">
            <a:off x="3619430" y="3495466"/>
            <a:ext cx="2151841" cy="639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Discriminative model</a:t>
            </a:r>
            <a:endParaRPr kumimoji="1" lang="en-US" altLang="zh-TW" sz="5400" dirty="0"/>
          </a:p>
        </p:txBody>
      </p:sp>
      <p:sp>
        <p:nvSpPr>
          <p:cNvPr id="10" name="流程圖: 替代程序 9"/>
          <p:cNvSpPr/>
          <p:nvPr/>
        </p:nvSpPr>
        <p:spPr>
          <a:xfrm>
            <a:off x="2964110" y="4135057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4834472" y="5407916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2" name="流程圖: 替代程序 11"/>
          <p:cNvSpPr/>
          <p:nvPr/>
        </p:nvSpPr>
        <p:spPr>
          <a:xfrm>
            <a:off x="8765645" y="5417107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3" name="流程圖: 替代程序 12"/>
          <p:cNvSpPr/>
          <p:nvPr/>
        </p:nvSpPr>
        <p:spPr>
          <a:xfrm>
            <a:off x="3059707" y="5407916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4" name="流程圖: 替代程序 13"/>
          <p:cNvSpPr/>
          <p:nvPr/>
        </p:nvSpPr>
        <p:spPr>
          <a:xfrm>
            <a:off x="4834472" y="4133630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15" name="流程圖: 替代程序 14"/>
          <p:cNvSpPr/>
          <p:nvPr/>
        </p:nvSpPr>
        <p:spPr>
          <a:xfrm>
            <a:off x="8765645" y="4142821"/>
            <a:ext cx="1310640" cy="5486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流程圖: 程序 15"/>
              <p:cNvSpPr/>
              <p:nvPr/>
            </p:nvSpPr>
            <p:spPr>
              <a:xfrm>
                <a:off x="3486427" y="6353807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流程圖: 程序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27" y="6353807"/>
                <a:ext cx="457200" cy="445451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圖: 程序 16"/>
              <p:cNvSpPr/>
              <p:nvPr/>
            </p:nvSpPr>
            <p:spPr>
              <a:xfrm>
                <a:off x="9192364" y="6382486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流程圖: 程序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64" y="6382486"/>
                <a:ext cx="457200" cy="445451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流程圖: 程序 17"/>
              <p:cNvSpPr/>
              <p:nvPr/>
            </p:nvSpPr>
            <p:spPr>
              <a:xfrm>
                <a:off x="5261192" y="6353807"/>
                <a:ext cx="457200" cy="445451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流程圖: 程序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92" y="6353807"/>
                <a:ext cx="457200" cy="445451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>
            <a:stCxn id="16" idx="0"/>
            <a:endCxn id="13" idx="2"/>
          </p:cNvCxnSpPr>
          <p:nvPr/>
        </p:nvCxnSpPr>
        <p:spPr>
          <a:xfrm flipV="1">
            <a:off x="3715027" y="5956556"/>
            <a:ext cx="0" cy="397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8" idx="0"/>
            <a:endCxn id="11" idx="2"/>
          </p:cNvCxnSpPr>
          <p:nvPr/>
        </p:nvCxnSpPr>
        <p:spPr>
          <a:xfrm flipV="1">
            <a:off x="5489792" y="5956556"/>
            <a:ext cx="0" cy="397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0"/>
            <a:endCxn id="12" idx="2"/>
          </p:cNvCxnSpPr>
          <p:nvPr/>
        </p:nvCxnSpPr>
        <p:spPr>
          <a:xfrm flipV="1">
            <a:off x="9420964" y="5965747"/>
            <a:ext cx="1" cy="4167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弧形接點 26"/>
          <p:cNvCxnSpPr>
            <a:stCxn id="13" idx="0"/>
          </p:cNvCxnSpPr>
          <p:nvPr/>
        </p:nvCxnSpPr>
        <p:spPr>
          <a:xfrm rot="16200000" flipV="1">
            <a:off x="3161009" y="4853898"/>
            <a:ext cx="725646" cy="38239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2" idx="0"/>
          </p:cNvCxnSpPr>
          <p:nvPr/>
        </p:nvCxnSpPr>
        <p:spPr>
          <a:xfrm rot="16200000" flipV="1">
            <a:off x="8871543" y="4867685"/>
            <a:ext cx="716454" cy="38239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弧形接點 38"/>
          <p:cNvCxnSpPr>
            <a:stCxn id="11" idx="0"/>
          </p:cNvCxnSpPr>
          <p:nvPr/>
        </p:nvCxnSpPr>
        <p:spPr>
          <a:xfrm rot="16200000" flipV="1">
            <a:off x="4937944" y="4856068"/>
            <a:ext cx="716455" cy="38724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圖: 替代程序 18"/>
          <p:cNvSpPr/>
          <p:nvPr/>
        </p:nvSpPr>
        <p:spPr>
          <a:xfrm>
            <a:off x="5063072" y="3850454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1" name="流程圖: 替代程序 20"/>
          <p:cNvSpPr/>
          <p:nvPr/>
        </p:nvSpPr>
        <p:spPr>
          <a:xfrm>
            <a:off x="3243971" y="3856406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3" name="流程圖: 替代程序 22"/>
          <p:cNvSpPr/>
          <p:nvPr/>
        </p:nvSpPr>
        <p:spPr>
          <a:xfrm>
            <a:off x="8994245" y="3859310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4" name="流程圖: 替代程序 23"/>
          <p:cNvSpPr/>
          <p:nvPr/>
        </p:nvSpPr>
        <p:spPr>
          <a:xfrm>
            <a:off x="3243971" y="5131084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6" name="流程圖: 替代程序 25"/>
          <p:cNvSpPr/>
          <p:nvPr/>
        </p:nvSpPr>
        <p:spPr>
          <a:xfrm>
            <a:off x="8994245" y="5140275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sp>
        <p:nvSpPr>
          <p:cNvPr id="28" name="流程圖: 替代程序 27"/>
          <p:cNvSpPr/>
          <p:nvPr/>
        </p:nvSpPr>
        <p:spPr>
          <a:xfrm>
            <a:off x="5063072" y="5131084"/>
            <a:ext cx="1310640" cy="54864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LSTM/GRU</a:t>
            </a:r>
            <a:endParaRPr lang="zh-TW" altLang="en-US" b="1" dirty="0"/>
          </a:p>
        </p:txBody>
      </p:sp>
      <p:cxnSp>
        <p:nvCxnSpPr>
          <p:cNvPr id="29" name="弧形接點 28"/>
          <p:cNvCxnSpPr>
            <a:stCxn id="16" idx="0"/>
          </p:cNvCxnSpPr>
          <p:nvPr/>
        </p:nvCxnSpPr>
        <p:spPr>
          <a:xfrm rot="5400000" flipH="1" flipV="1">
            <a:off x="3657847" y="5736905"/>
            <a:ext cx="674083" cy="55972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4" idx="0"/>
            <a:endCxn id="21" idx="2"/>
          </p:cNvCxnSpPr>
          <p:nvPr/>
        </p:nvCxnSpPr>
        <p:spPr>
          <a:xfrm flipV="1">
            <a:off x="3899291" y="4405046"/>
            <a:ext cx="0" cy="726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18" idx="0"/>
          </p:cNvCxnSpPr>
          <p:nvPr/>
        </p:nvCxnSpPr>
        <p:spPr>
          <a:xfrm rot="5400000" flipH="1" flipV="1">
            <a:off x="5432980" y="5723969"/>
            <a:ext cx="686650" cy="57302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弧形接點 36"/>
          <p:cNvCxnSpPr>
            <a:stCxn id="17" idx="0"/>
          </p:cNvCxnSpPr>
          <p:nvPr/>
        </p:nvCxnSpPr>
        <p:spPr>
          <a:xfrm rot="5400000" flipH="1" flipV="1">
            <a:off x="9354040" y="5755840"/>
            <a:ext cx="693570" cy="55972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6" idx="0"/>
            <a:endCxn id="23" idx="2"/>
          </p:cNvCxnSpPr>
          <p:nvPr/>
        </p:nvCxnSpPr>
        <p:spPr>
          <a:xfrm flipV="1">
            <a:off x="9649565" y="4407950"/>
            <a:ext cx="0" cy="73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8" idx="0"/>
            <a:endCxn id="19" idx="2"/>
          </p:cNvCxnSpPr>
          <p:nvPr/>
        </p:nvCxnSpPr>
        <p:spPr>
          <a:xfrm flipV="1">
            <a:off x="5718392" y="4399094"/>
            <a:ext cx="0" cy="731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圖: 替代程序 1"/>
          <p:cNvSpPr/>
          <p:nvPr/>
        </p:nvSpPr>
        <p:spPr>
          <a:xfrm>
            <a:off x="4088638" y="3187327"/>
            <a:ext cx="3365266" cy="30813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Mean pooling and dropout</a:t>
            </a:r>
            <a:endParaRPr lang="zh-TW" altLang="en-US" dirty="0"/>
          </a:p>
        </p:txBody>
      </p:sp>
      <p:cxnSp>
        <p:nvCxnSpPr>
          <p:cNvPr id="75" name="直線單箭頭接點 74"/>
          <p:cNvCxnSpPr>
            <a:stCxn id="21" idx="0"/>
            <a:endCxn id="2" idx="2"/>
          </p:cNvCxnSpPr>
          <p:nvPr/>
        </p:nvCxnSpPr>
        <p:spPr>
          <a:xfrm flipV="1">
            <a:off x="3899291" y="3495466"/>
            <a:ext cx="1871980" cy="360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19" idx="0"/>
            <a:endCxn id="2" idx="2"/>
          </p:cNvCxnSpPr>
          <p:nvPr/>
        </p:nvCxnSpPr>
        <p:spPr>
          <a:xfrm flipV="1">
            <a:off x="5718392" y="3495466"/>
            <a:ext cx="52879" cy="354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23" idx="0"/>
            <a:endCxn id="2" idx="2"/>
          </p:cNvCxnSpPr>
          <p:nvPr/>
        </p:nvCxnSpPr>
        <p:spPr>
          <a:xfrm flipH="1" flipV="1">
            <a:off x="5771271" y="3495466"/>
            <a:ext cx="3878294" cy="363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圖: 替代程序 97"/>
          <p:cNvSpPr/>
          <p:nvPr/>
        </p:nvSpPr>
        <p:spPr>
          <a:xfrm>
            <a:off x="4088638" y="2597677"/>
            <a:ext cx="3365266" cy="30813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Full layer and dropout</a:t>
            </a:r>
            <a:endParaRPr lang="zh-TW" altLang="en-US" dirty="0"/>
          </a:p>
        </p:txBody>
      </p:sp>
      <p:cxnSp>
        <p:nvCxnSpPr>
          <p:cNvPr id="101" name="直線單箭頭接點 100"/>
          <p:cNvCxnSpPr>
            <a:stCxn id="2" idx="0"/>
            <a:endCxn id="98" idx="2"/>
          </p:cNvCxnSpPr>
          <p:nvPr/>
        </p:nvCxnSpPr>
        <p:spPr>
          <a:xfrm flipV="1">
            <a:off x="5771271" y="2905816"/>
            <a:ext cx="0" cy="2815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圖: 替代程序 104"/>
          <p:cNvSpPr/>
          <p:nvPr/>
        </p:nvSpPr>
        <p:spPr>
          <a:xfrm>
            <a:off x="3523832" y="1605683"/>
            <a:ext cx="691978" cy="3212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 1</a:t>
            </a:r>
            <a:endParaRPr lang="zh-TW" altLang="en-US" sz="1400" dirty="0"/>
          </a:p>
        </p:txBody>
      </p:sp>
      <p:sp>
        <p:nvSpPr>
          <p:cNvPr id="106" name="流程圖: 替代程序 105"/>
          <p:cNvSpPr/>
          <p:nvPr/>
        </p:nvSpPr>
        <p:spPr>
          <a:xfrm>
            <a:off x="4604193" y="1605683"/>
            <a:ext cx="691978" cy="3212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 2</a:t>
            </a:r>
            <a:endParaRPr lang="zh-TW" altLang="en-US" sz="1400" dirty="0"/>
          </a:p>
        </p:txBody>
      </p:sp>
      <p:sp>
        <p:nvSpPr>
          <p:cNvPr id="107" name="流程圖: 替代程序 106"/>
          <p:cNvSpPr/>
          <p:nvPr/>
        </p:nvSpPr>
        <p:spPr>
          <a:xfrm>
            <a:off x="8073667" y="1614939"/>
            <a:ext cx="964908" cy="32127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 50</a:t>
            </a:r>
            <a:endParaRPr lang="zh-TW" altLang="en-US" sz="1400" dirty="0"/>
          </a:p>
        </p:txBody>
      </p:sp>
      <p:cxnSp>
        <p:nvCxnSpPr>
          <p:cNvPr id="111" name="直線單箭頭接點 110"/>
          <p:cNvCxnSpPr>
            <a:stCxn id="98" idx="0"/>
            <a:endCxn id="105" idx="2"/>
          </p:cNvCxnSpPr>
          <p:nvPr/>
        </p:nvCxnSpPr>
        <p:spPr>
          <a:xfrm flipH="1" flipV="1">
            <a:off x="3869821" y="1926959"/>
            <a:ext cx="1901450" cy="670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98" idx="0"/>
            <a:endCxn id="106" idx="2"/>
          </p:cNvCxnSpPr>
          <p:nvPr/>
        </p:nvCxnSpPr>
        <p:spPr>
          <a:xfrm flipH="1" flipV="1">
            <a:off x="4950182" y="1926959"/>
            <a:ext cx="821089" cy="670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98" idx="0"/>
            <a:endCxn id="107" idx="2"/>
          </p:cNvCxnSpPr>
          <p:nvPr/>
        </p:nvCxnSpPr>
        <p:spPr>
          <a:xfrm flipV="1">
            <a:off x="5771271" y="1936215"/>
            <a:ext cx="2784850" cy="661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7246328" y="5205349"/>
            <a:ext cx="55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……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7" name="直線單箭頭接點 126"/>
          <p:cNvCxnSpPr>
            <a:stCxn id="28" idx="1"/>
            <a:endCxn id="24" idx="3"/>
          </p:cNvCxnSpPr>
          <p:nvPr/>
        </p:nvCxnSpPr>
        <p:spPr>
          <a:xfrm flipH="1">
            <a:off x="4554611" y="5405404"/>
            <a:ext cx="5084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9" idx="1"/>
            <a:endCxn id="21" idx="3"/>
          </p:cNvCxnSpPr>
          <p:nvPr/>
        </p:nvCxnSpPr>
        <p:spPr>
          <a:xfrm flipH="1">
            <a:off x="4554611" y="4124774"/>
            <a:ext cx="508461" cy="5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7246328" y="4217086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7251828" y="548886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/>
                </a:solidFill>
              </a:rPr>
              <a:t>……</a:t>
            </a:r>
            <a:endParaRPr lang="zh-TW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7251827" y="3926384"/>
            <a:ext cx="55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……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319655" y="1483896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……</a:t>
            </a:r>
            <a:endParaRPr lang="zh-TW" altLang="en-US" sz="3200" dirty="0"/>
          </a:p>
        </p:txBody>
      </p:sp>
      <p:cxnSp>
        <p:nvCxnSpPr>
          <p:cNvPr id="143" name="直線單箭頭接點 142"/>
          <p:cNvCxnSpPr>
            <a:stCxn id="133" idx="1"/>
            <a:endCxn id="19" idx="3"/>
          </p:cNvCxnSpPr>
          <p:nvPr/>
        </p:nvCxnSpPr>
        <p:spPr>
          <a:xfrm flipH="1" flipV="1">
            <a:off x="6373712" y="4124774"/>
            <a:ext cx="878115" cy="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23" idx="1"/>
            <a:endCxn id="133" idx="3"/>
          </p:cNvCxnSpPr>
          <p:nvPr/>
        </p:nvCxnSpPr>
        <p:spPr>
          <a:xfrm flipH="1" flipV="1">
            <a:off x="7801978" y="4126439"/>
            <a:ext cx="1192267" cy="7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119" idx="1"/>
            <a:endCxn id="28" idx="3"/>
          </p:cNvCxnSpPr>
          <p:nvPr/>
        </p:nvCxnSpPr>
        <p:spPr>
          <a:xfrm flipH="1">
            <a:off x="6373712" y="5405404"/>
            <a:ext cx="8726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stCxn id="26" idx="1"/>
            <a:endCxn id="119" idx="3"/>
          </p:cNvCxnSpPr>
          <p:nvPr/>
        </p:nvCxnSpPr>
        <p:spPr>
          <a:xfrm flipH="1" flipV="1">
            <a:off x="7796479" y="5405404"/>
            <a:ext cx="1197766" cy="9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131" idx="3"/>
            <a:endCxn id="12" idx="1"/>
          </p:cNvCxnSpPr>
          <p:nvPr/>
        </p:nvCxnSpPr>
        <p:spPr>
          <a:xfrm>
            <a:off x="7801979" y="5688915"/>
            <a:ext cx="963666" cy="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>
            <a:stCxn id="130" idx="3"/>
            <a:endCxn id="15" idx="1"/>
          </p:cNvCxnSpPr>
          <p:nvPr/>
        </p:nvCxnSpPr>
        <p:spPr>
          <a:xfrm>
            <a:off x="7796479" y="4417141"/>
            <a:ext cx="9691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531090" y="2104836"/>
                <a:ext cx="113903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altLang="zh-TW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090" y="2104836"/>
                <a:ext cx="113903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3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內容版面配置區 5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en-US" altLang="zh-TW" dirty="0" smtClean="0"/>
              <a:t>Validation = 0.3</a:t>
            </a:r>
          </a:p>
          <a:p>
            <a:r>
              <a:rPr lang="en-US" altLang="zh-TW" dirty="0" smtClean="0"/>
              <a:t>Batch size = 200</a:t>
            </a:r>
          </a:p>
          <a:p>
            <a:r>
              <a:rPr lang="en-US" altLang="zh-TW" dirty="0" smtClean="0"/>
              <a:t>Epochs=10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Experiment Result</a:t>
            </a:r>
            <a:endParaRPr kumimoji="1" lang="en-US" altLang="zh-TW" sz="5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34874"/>
              </p:ext>
            </p:extLst>
          </p:nvPr>
        </p:nvGraphicFramePr>
        <p:xfrm>
          <a:off x="1839015" y="3661594"/>
          <a:ext cx="8527820" cy="20227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1955">
                  <a:extLst>
                    <a:ext uri="{9D8B030D-6E8A-4147-A177-3AD203B41FA5}">
                      <a16:colId xmlns:a16="http://schemas.microsoft.com/office/drawing/2014/main" val="1900090842"/>
                    </a:ext>
                  </a:extLst>
                </a:gridCol>
                <a:gridCol w="2131955">
                  <a:extLst>
                    <a:ext uri="{9D8B030D-6E8A-4147-A177-3AD203B41FA5}">
                      <a16:colId xmlns:a16="http://schemas.microsoft.com/office/drawing/2014/main" val="1841206403"/>
                    </a:ext>
                  </a:extLst>
                </a:gridCol>
                <a:gridCol w="2131955">
                  <a:extLst>
                    <a:ext uri="{9D8B030D-6E8A-4147-A177-3AD203B41FA5}">
                      <a16:colId xmlns:a16="http://schemas.microsoft.com/office/drawing/2014/main" val="1508816028"/>
                    </a:ext>
                  </a:extLst>
                </a:gridCol>
                <a:gridCol w="2131955">
                  <a:extLst>
                    <a:ext uri="{9D8B030D-6E8A-4147-A177-3AD203B41FA5}">
                      <a16:colId xmlns:a16="http://schemas.microsoft.com/office/drawing/2014/main" val="2193007576"/>
                    </a:ext>
                  </a:extLst>
                </a:gridCol>
              </a:tblGrid>
              <a:tr h="674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Recurrent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 Acc.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 acc.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96030"/>
                  </a:ext>
                </a:extLst>
              </a:tr>
              <a:tr h="674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GRU [100]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840s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84.42%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82.24%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764"/>
                  </a:ext>
                </a:extLst>
              </a:tr>
              <a:tr h="6742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GRU [500]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1489s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91.76%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88.31%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4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2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內容版面配置區 5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Compare LSTM with GRU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Testing 2 and 3 layers RNN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Test Accuracy from sub-sequence by Random Dropout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Try to build a generative model to generating the Chinese character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45125" y="570607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/>
              <a:t>Next…</a:t>
            </a:r>
            <a:endParaRPr kumimoji="1"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343698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152</Words>
  <Application>Microsoft Office PowerPoint</Application>
  <PresentationFormat>寬螢幕</PresentationFormat>
  <Paragraphs>81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Cambria Math</vt:lpstr>
      <vt:lpstr>Tw Cen MT</vt:lpstr>
      <vt:lpstr>Wingdings 2</vt:lpstr>
      <vt:lpstr>小水滴</vt:lpstr>
      <vt:lpstr>HDOfficeLightV0</vt:lpstr>
      <vt:lpstr>1_HDOfficeLightV0</vt:lpstr>
      <vt:lpstr>Drawing and Recognizing Chinese Characters with RNN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and Recognizing Chinese Characters with RNN</dc:title>
  <dc:creator>謙慶 陳</dc:creator>
  <cp:lastModifiedBy>謙慶 陳</cp:lastModifiedBy>
  <cp:revision>42</cp:revision>
  <dcterms:created xsi:type="dcterms:W3CDTF">2019-05-21T06:23:26Z</dcterms:created>
  <dcterms:modified xsi:type="dcterms:W3CDTF">2020-03-01T03:11:42Z</dcterms:modified>
</cp:coreProperties>
</file>