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75" r:id="rId9"/>
    <p:sldId id="280" r:id="rId10"/>
    <p:sldId id="282" r:id="rId11"/>
    <p:sldId id="270" r:id="rId12"/>
    <p:sldId id="272" r:id="rId13"/>
    <p:sldId id="281" r:id="rId14"/>
    <p:sldId id="284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295" autoAdjust="0"/>
  </p:normalViewPr>
  <p:slideViewPr>
    <p:cSldViewPr snapToGrid="0">
      <p:cViewPr varScale="1">
        <p:scale>
          <a:sx n="101" d="100"/>
          <a:sy n="101" d="100"/>
        </p:scale>
        <p:origin x="255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0688-1D3B-4CBC-935F-E256698719C7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52CA7-80C9-4A28-BF8A-F17A9AC61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8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2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2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36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80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7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5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9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4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0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4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9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12/16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49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44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/put &lt;filename&gt;</a:t>
            </a:r>
          </a:p>
          <a:p>
            <a:pPr lvl="1"/>
            <a:r>
              <a:rPr lang="en-US" altLang="zh-TW" dirty="0"/>
              <a:t>upload your files to the server side, and broadcast to all clients.</a:t>
            </a:r>
          </a:p>
          <a:p>
            <a:pPr lvl="1"/>
            <a:r>
              <a:rPr lang="en-US" altLang="zh-TW" dirty="0"/>
              <a:t>On receiving client side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   Download &lt;filename&gt; complete!</a:t>
            </a:r>
          </a:p>
          <a:p>
            <a:pPr lvl="1"/>
            <a:r>
              <a:rPr lang="en-US" altLang="zh-TW" dirty="0"/>
              <a:t>On sending client side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Uploading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val="172705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/sleep &lt;seconds&gt;</a:t>
            </a:r>
          </a:p>
          <a:p>
            <a:pPr lvl="1"/>
            <a:r>
              <a:rPr lang="en-US" altLang="zh-TW" dirty="0"/>
              <a:t>let the client sleep for a little second.</a:t>
            </a:r>
          </a:p>
          <a:p>
            <a:pPr lvl="1"/>
            <a:r>
              <a:rPr lang="en-US" altLang="zh-TW" dirty="0"/>
              <a:t>Sleeping count .</a:t>
            </a:r>
          </a:p>
          <a:p>
            <a:pPr lvl="1"/>
            <a:r>
              <a:rPr lang="en-US" altLang="zh-TW" dirty="0"/>
              <a:t>Output format</a:t>
            </a:r>
            <a:r>
              <a:rPr lang="zh-TW" altLang="en-US" dirty="0"/>
              <a:t>：</a:t>
            </a:r>
            <a:r>
              <a:rPr lang="en-US" altLang="zh-TW" dirty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   /sleep 20</a:t>
            </a:r>
          </a:p>
          <a:p>
            <a:pPr marL="457200" lvl="1" indent="0">
              <a:buNone/>
            </a:pPr>
            <a:r>
              <a:rPr lang="en-US" altLang="zh-TW" dirty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   Sleep 1</a:t>
            </a:r>
          </a:p>
          <a:p>
            <a:pPr marL="457200" lvl="1" indent="0">
              <a:buNone/>
            </a:pPr>
            <a:r>
              <a:rPr lang="en-US" altLang="zh-TW" dirty="0"/>
              <a:t>    .</a:t>
            </a:r>
          </a:p>
          <a:p>
            <a:pPr marL="457200" lvl="1" indent="0">
              <a:buNone/>
            </a:pPr>
            <a:r>
              <a:rPr lang="en-US" altLang="zh-TW" dirty="0"/>
              <a:t>    .</a:t>
            </a:r>
          </a:p>
          <a:p>
            <a:pPr marL="457200" lvl="1" indent="0">
              <a:buNone/>
            </a:pPr>
            <a:r>
              <a:rPr lang="en-US" altLang="zh-TW" dirty="0"/>
              <a:t>    Sleep 19</a:t>
            </a:r>
          </a:p>
          <a:p>
            <a:pPr marL="457200" lvl="1" indent="0">
              <a:buNone/>
            </a:pPr>
            <a:r>
              <a:rPr lang="en-US" altLang="zh-TW" dirty="0"/>
              <a:t>    Sleep 20</a:t>
            </a:r>
          </a:p>
          <a:p>
            <a:pPr marL="457200" lvl="1" indent="0">
              <a:buNone/>
            </a:pPr>
            <a:r>
              <a:rPr lang="en-US" altLang="zh-TW" dirty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3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07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6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Due Date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2022/1/3 23:55</a:t>
            </a:r>
          </a:p>
          <a:p>
            <a:r>
              <a:rPr lang="en-US" altLang="zh-TW" dirty="0"/>
              <a:t>Submit your code to e3 and put all code under same folder named </a:t>
            </a:r>
            <a:br>
              <a:rPr lang="en-US" altLang="zh-TW" dirty="0"/>
            </a:br>
            <a:r>
              <a:rPr lang="en-US" altLang="zh-TW" b="1" dirty="0"/>
              <a:t>&lt;Student ID&gt;</a:t>
            </a:r>
            <a:r>
              <a:rPr lang="en-US" altLang="zh-TW" dirty="0"/>
              <a:t> (</a:t>
            </a:r>
            <a:r>
              <a:rPr lang="en-US" altLang="zh-TW" dirty="0">
                <a:solidFill>
                  <a:srgbClr val="FF0000"/>
                </a:solidFill>
              </a:rPr>
              <a:t>DO NOT ZIP FILES</a:t>
            </a:r>
            <a:r>
              <a:rPr lang="en-US" altLang="zh-TW" dirty="0"/>
              <a:t>). </a:t>
            </a:r>
          </a:p>
          <a:p>
            <a:r>
              <a:rPr lang="sv-SE" altLang="zh-TW" dirty="0"/>
              <a:t>Example hand-in format:</a:t>
            </a:r>
            <a:br>
              <a:rPr lang="sv-SE" altLang="zh-TW" dirty="0"/>
            </a:br>
            <a:r>
              <a:rPr lang="en-US" altLang="zh-TW" dirty="0"/>
              <a:t>301234567</a:t>
            </a:r>
            <a:br>
              <a:rPr lang="en-US" altLang="zh-TW" dirty="0"/>
            </a:br>
            <a:r>
              <a:rPr lang="en-US" altLang="zh-TW" dirty="0"/>
              <a:t>├── </a:t>
            </a:r>
            <a:r>
              <a:rPr lang="en-US" altLang="zh-TW" dirty="0" err="1"/>
              <a:t>Makefile</a:t>
            </a:r>
            <a:br>
              <a:rPr lang="en-US" altLang="zh-TW" dirty="0"/>
            </a:br>
            <a:r>
              <a:rPr lang="en-US" altLang="zh-TW" dirty="0"/>
              <a:t>├── </a:t>
            </a:r>
            <a:r>
              <a:rPr lang="en-US" altLang="zh-TW" dirty="0" err="1"/>
              <a:t>client.c</a:t>
            </a:r>
            <a:r>
              <a:rPr lang="en-US" altLang="zh-TW" dirty="0"/>
              <a:t>/</a:t>
            </a:r>
            <a:r>
              <a:rPr lang="en-US" altLang="zh-TW" dirty="0" err="1"/>
              <a:t>cpp</a:t>
            </a:r>
            <a:br>
              <a:rPr lang="en-US" altLang="zh-TW" dirty="0"/>
            </a:br>
            <a:r>
              <a:rPr lang="en-US" altLang="zh-TW" dirty="0"/>
              <a:t>├── </a:t>
            </a:r>
            <a:r>
              <a:rPr lang="en-US" altLang="zh-TW" dirty="0" err="1"/>
              <a:t>server.c</a:t>
            </a:r>
            <a:r>
              <a:rPr lang="en-US" altLang="zh-TW" dirty="0"/>
              <a:t>/</a:t>
            </a:r>
            <a:r>
              <a:rPr lang="en-US" altLang="zh-TW" dirty="0" err="1"/>
              <a:t>cpp</a:t>
            </a:r>
            <a:br>
              <a:rPr lang="en-US" altLang="zh-TW" dirty="0"/>
            </a:br>
            <a:r>
              <a:rPr lang="en-US" altLang="zh-TW" dirty="0"/>
              <a:t>└── ……</a:t>
            </a:r>
          </a:p>
          <a:p>
            <a:r>
              <a:rPr lang="en-US" altLang="zh-TW" dirty="0"/>
              <a:t>If you have any questions, please contact </a:t>
            </a:r>
            <a:r>
              <a:rPr lang="en-US" altLang="zh-TW" dirty="0" err="1"/>
              <a:t>TAs.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01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./server &lt;port&gt;</a:t>
            </a:r>
          </a:p>
          <a:p>
            <a:r>
              <a:rPr lang="en-US" altLang="zh-TW" dirty="0"/>
              <a:t>./client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346</Words>
  <Application>Microsoft Office PowerPoint</Application>
  <PresentationFormat>寬螢幕</PresentationFormat>
  <Paragraphs>118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Non-blocking</vt:lpstr>
      <vt:lpstr>Input format</vt:lpstr>
      <vt:lpstr>Welcome message</vt:lpstr>
      <vt:lpstr>Command on Client</vt:lpstr>
      <vt:lpstr>Command on Client</vt:lpstr>
      <vt:lpstr>Command on Client</vt:lpstr>
      <vt:lpstr>Demo</vt:lpstr>
      <vt:lpstr>Due Date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JIA</cp:lastModifiedBy>
  <cp:revision>58</cp:revision>
  <dcterms:created xsi:type="dcterms:W3CDTF">2013-12-24T12:54:09Z</dcterms:created>
  <dcterms:modified xsi:type="dcterms:W3CDTF">2021-12-16T04:41:52Z</dcterms:modified>
</cp:coreProperties>
</file>