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1"/>
  </p:notesMasterIdLst>
  <p:handoutMasterIdLst>
    <p:handoutMasterId r:id="rId32"/>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483" r:id="rId22"/>
    <p:sldId id="510" r:id="rId23"/>
    <p:sldId id="511" r:id="rId24"/>
    <p:sldId id="514" r:id="rId25"/>
    <p:sldId id="415" r:id="rId26"/>
    <p:sldId id="513" r:id="rId27"/>
    <p:sldId id="321" r:id="rId28"/>
    <p:sldId id="392"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3.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2"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45"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5215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17791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1929</TotalTime>
  <Words>1211</Words>
  <Application>Microsoft Office PowerPoint</Application>
  <PresentationFormat>Widescreen</PresentationFormat>
  <Paragraphs>161</Paragraphs>
  <Slides>26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BTO Flat Price Appreciation VS Gross Salary Increment</vt:lpstr>
      <vt:lpstr>Resale Flat Price Appreciation VS Gross Salary Increment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471</cp:revision>
  <dcterms:created xsi:type="dcterms:W3CDTF">2022-08-04T15:42:21Z</dcterms:created>
  <dcterms:modified xsi:type="dcterms:W3CDTF">2025-04-03T17:05:21Z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