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515" r:id="rId22"/>
    <p:sldId id="516" r:id="rId23"/>
    <p:sldId id="517" r:id="rId24"/>
    <p:sldId id="483" r:id="rId25"/>
    <p:sldId id="510" r:id="rId26"/>
    <p:sldId id="518" r:id="rId27"/>
    <p:sldId id="511" r:id="rId28"/>
    <p:sldId id="514" r:id="rId29"/>
    <p:sldId id="415" r:id="rId30"/>
    <p:sldId id="513" r:id="rId31"/>
    <p:sldId id="321" r:id="rId32"/>
    <p:sldId id="392"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6.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7.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0997" y="181395"/>
            <a:ext cx="9747695" cy="1332000"/>
          </a:xfrm>
        </p:spPr>
        <p:txBody>
          <a:bodyPr>
            <a:normAutofit/>
          </a:bodyPr>
          <a:lstStyle/>
          <a:p>
            <a:r>
              <a:rPr lang="en-US" sz="3600" smtClean="0"/>
              <a:t>Enhanced CPF Housing Grant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67129" y="847394"/>
            <a:ext cx="5860927" cy="5659817"/>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9"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52"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52156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 xmlns:a16="http://schemas.microsoft.com/office/drawing/2014/main"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1779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 xmlns:a16="http://schemas.microsoft.com/office/drawing/2014/main"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 xmlns:a16="http://schemas.microsoft.com/office/drawing/2014/main"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 xmlns:a16="http://schemas.microsoft.com/office/drawing/2014/main"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 xmlns:a16="http://schemas.microsoft.com/office/drawing/2014/main"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 xmlns:a16="http://schemas.microsoft.com/office/drawing/2014/main"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 xmlns:a16="http://schemas.microsoft.com/office/drawing/2014/main" val="2876190232"/>
                    </a:ext>
                  </a:extLst>
                </a:gridCol>
                <a:gridCol w="4007142">
                  <a:extLst>
                    <a:ext uri="{9D8B030D-6E8A-4147-A177-3AD203B41FA5}">
                      <a16:colId xmlns="" xmlns:a16="http://schemas.microsoft.com/office/drawing/2014/main" val="1703481977"/>
                    </a:ext>
                  </a:extLst>
                </a:gridCol>
                <a:gridCol w="3511878">
                  <a:extLst>
                    <a:ext uri="{9D8B030D-6E8A-4147-A177-3AD203B41FA5}">
                      <a16:colId xmlns="" xmlns:a16="http://schemas.microsoft.com/office/drawing/2014/main"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 xmlns:a16="http://schemas.microsoft.com/office/drawing/2014/main" val="2876190232"/>
                    </a:ext>
                  </a:extLst>
                </a:gridCol>
                <a:gridCol w="8562885">
                  <a:extLst>
                    <a:ext uri="{9D8B030D-6E8A-4147-A177-3AD203B41FA5}">
                      <a16:colId xmlns="" xmlns:a16="http://schemas.microsoft.com/office/drawing/2014/main"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1978</TotalTime>
  <Words>1252</Words>
  <Application>Microsoft Office PowerPoint</Application>
  <PresentationFormat>Widescreen</PresentationFormat>
  <Paragraphs>177</Paragraphs>
  <Slides>30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479</cp:revision>
  <dcterms:created xsi:type="dcterms:W3CDTF">2022-08-04T15:42:21Z</dcterms:created>
  <dcterms:modified xsi:type="dcterms:W3CDTF">2025-04-04T07:59:07Z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