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521" r:id="rId21"/>
    <p:sldId id="520" r:id="rId22"/>
    <p:sldId id="472" r:id="rId23"/>
    <p:sldId id="515" r:id="rId24"/>
    <p:sldId id="516" r:id="rId25"/>
    <p:sldId id="517" r:id="rId26"/>
    <p:sldId id="483" r:id="rId27"/>
    <p:sldId id="510" r:id="rId28"/>
    <p:sldId id="518" r:id="rId29"/>
    <p:sldId id="519" r:id="rId30"/>
    <p:sldId id="511" r:id="rId31"/>
    <p:sldId id="514" r:id="rId32"/>
    <p:sldId id="415" r:id="rId33"/>
    <p:sldId id="513" r:id="rId34"/>
    <p:sldId id="321" r:id="rId35"/>
    <p:sldId id="392"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4/5/2025</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66988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18975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9.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0.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58826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63131"/>
        </p:xfrm>
        <a:graphic>
          <a:graphicData uri="http://schemas.openxmlformats.org/drawingml/2006/table">
            <a:tbl>
              <a:tblPr firstRow="1" firstCol="1" bandRow="1">
                <a:tableStyleId>{5C22544A-7EE6-4342-B048-85BDC9FD1C3A}</a:tableStyleId>
              </a:tblPr>
              <a:tblGrid>
                <a:gridCol w="489013">
                  <a:extLst>
                    <a:ext uri="{9D8B030D-6E8A-4147-A177-3AD203B41FA5}">
                      <a16:colId xmlns="" xmlns:a16="http://schemas.microsoft.com/office/drawing/2014/main" val="2876190232"/>
                    </a:ext>
                  </a:extLst>
                </a:gridCol>
                <a:gridCol w="2529555">
                  <a:extLst>
                    <a:ext uri="{9D8B030D-6E8A-4147-A177-3AD203B41FA5}">
                      <a16:colId xmlns="" xmlns:a16="http://schemas.microsoft.com/office/drawing/2014/main"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975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Python Modules</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345628" y="765125"/>
            <a:ext cx="9648825" cy="5895975"/>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85"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58"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 xmlns:a16="http://schemas.microsoft.com/office/drawing/2014/main"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1779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 xmlns:a16="http://schemas.microsoft.com/office/drawing/2014/main"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 xmlns:a16="http://schemas.microsoft.com/office/drawing/2014/main"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 xmlns:a16="http://schemas.microsoft.com/office/drawing/2014/main"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 xmlns:a16="http://schemas.microsoft.com/office/drawing/2014/main"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 xmlns:a16="http://schemas.microsoft.com/office/drawing/2014/main"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 xmlns:a16="http://schemas.microsoft.com/office/drawing/2014/main" val="2876190232"/>
                    </a:ext>
                  </a:extLst>
                </a:gridCol>
                <a:gridCol w="4007142">
                  <a:extLst>
                    <a:ext uri="{9D8B030D-6E8A-4147-A177-3AD203B41FA5}">
                      <a16:colId xmlns="" xmlns:a16="http://schemas.microsoft.com/office/drawing/2014/main" val="1703481977"/>
                    </a:ext>
                  </a:extLst>
                </a:gridCol>
                <a:gridCol w="3511878">
                  <a:extLst>
                    <a:ext uri="{9D8B030D-6E8A-4147-A177-3AD203B41FA5}">
                      <a16:colId xmlns="" xmlns:a16="http://schemas.microsoft.com/office/drawing/2014/main"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 xmlns:a16="http://schemas.microsoft.com/office/drawing/2014/main" val="2876190232"/>
                    </a:ext>
                  </a:extLst>
                </a:gridCol>
                <a:gridCol w="8562885">
                  <a:extLst>
                    <a:ext uri="{9D8B030D-6E8A-4147-A177-3AD203B41FA5}">
                      <a16:colId xmlns="" xmlns:a16="http://schemas.microsoft.com/office/drawing/2014/main"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2089</TotalTime>
  <Words>1340</Words>
  <Application>Microsoft Office PowerPoint</Application>
  <PresentationFormat>Widescreen</PresentationFormat>
  <Paragraphs>220</Paragraphs>
  <Slides>33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Python Modules</vt:lpstr>
      <vt:lpstr>Python Modules</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484</cp:revision>
  <dcterms:created xsi:type="dcterms:W3CDTF">2022-08-04T15:42:21Z</dcterms:created>
  <dcterms:modified xsi:type="dcterms:W3CDTF">2025-04-05T09:01:31Z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