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4"/>
  </p:notesMasterIdLst>
  <p:handoutMasterIdLst>
    <p:handoutMasterId r:id="rId35"/>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515" r:id="rId22"/>
    <p:sldId id="516" r:id="rId23"/>
    <p:sldId id="517" r:id="rId24"/>
    <p:sldId id="483" r:id="rId25"/>
    <p:sldId id="510" r:id="rId26"/>
    <p:sldId id="511" r:id="rId27"/>
    <p:sldId id="514" r:id="rId28"/>
    <p:sldId id="415" r:id="rId29"/>
    <p:sldId id="513" r:id="rId30"/>
    <p:sldId id="321" r:id="rId31"/>
    <p:sldId id="392" r:id="rId32"/>
    <p:sldId id="3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5.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6.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2593791" y="704649"/>
            <a:ext cx="6473775" cy="6089257"/>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696825" y="653633"/>
            <a:ext cx="6344625" cy="6103046"/>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47054" y="961143"/>
            <a:ext cx="5843122" cy="5520891"/>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6"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49"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52156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17791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1960</TotalTime>
  <Words>1246</Words>
  <Application>Microsoft Office PowerPoint</Application>
  <PresentationFormat>Widescreen</PresentationFormat>
  <Paragraphs>173</Paragraphs>
  <Slides>29</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476</cp:revision>
  <dcterms:created xsi:type="dcterms:W3CDTF">2022-08-04T15:42:21Z</dcterms:created>
  <dcterms:modified xsi:type="dcterms:W3CDTF">2025-04-04T03:55:20Z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