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95420" autoAdjust="0"/>
  </p:normalViewPr>
  <p:slideViewPr>
    <p:cSldViewPr>
      <p:cViewPr varScale="1">
        <p:scale>
          <a:sx n="108" d="100"/>
          <a:sy n="108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eiba.ntu.edu.tw/course/35d27d/content/28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Assignment </a:t>
            </a:r>
            <a:r>
              <a:rPr lang="en-US" altLang="zh-TW" dirty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https://ceiba.ntu.edu.tw/course/35d27d/content/28.txt</a:t>
            </a:r>
            <a:r>
              <a:rPr lang="en-US" altLang="zh-TW" sz="1400" dirty="0"/>
              <a:t> )</a:t>
            </a:r>
            <a:r>
              <a:rPr lang="en-US" altLang="zh-TW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the result of document 1,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source code, and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2 weeks to complete, that is </a:t>
            </a:r>
            <a:r>
              <a:rPr lang="en-US" altLang="zh-TW" sz="1800" b="1" dirty="0">
                <a:solidFill>
                  <a:srgbClr val="FF0000"/>
                </a:solidFill>
              </a:rPr>
              <a:t>2021/10/18</a:t>
            </a:r>
            <a:r>
              <a:rPr lang="en-US" altLang="zh-TW" sz="1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760E21C4-1C53-7F48-AED8-AE492A43F218}"/>
              </a:ext>
            </a:extLst>
          </p:cNvPr>
          <p:cNvSpPr txBox="1"/>
          <p:nvPr/>
        </p:nvSpPr>
        <p:spPr>
          <a:xfrm>
            <a:off x="228600" y="457200"/>
            <a:ext cx="8610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以下說明作業 </a:t>
            </a:r>
            <a:r>
              <a:rPr lang="en-US" altLang="zh-TW" dirty="0"/>
              <a:t>1 </a:t>
            </a:r>
            <a:r>
              <a:rPr lang="en" altLang="zh-TW" dirty="0"/>
              <a:t>Report </a:t>
            </a:r>
            <a:r>
              <a:rPr lang="zh-TW" altLang="en-US" dirty="0"/>
              <a:t>需要的內容與格式：</a:t>
            </a:r>
            <a:br>
              <a:rPr lang="zh-TW" altLang="en-US" dirty="0"/>
            </a:br>
            <a:r>
              <a:rPr lang="en-US" altLang="zh-TW" dirty="0"/>
              <a:t>1. </a:t>
            </a:r>
            <a:r>
              <a:rPr lang="zh-TW" altLang="en-US" dirty="0"/>
              <a:t>標註執行環境</a:t>
            </a:r>
            <a:br>
              <a:rPr lang="zh-TW" altLang="en-US" dirty="0"/>
            </a:br>
            <a:r>
              <a:rPr lang="zh-TW" altLang="en-US" dirty="0"/>
              <a:t>    </a:t>
            </a:r>
            <a:r>
              <a:rPr lang="en" altLang="zh-TW" dirty="0"/>
              <a:t>EX: Eclipse </a:t>
            </a:r>
            <a:r>
              <a:rPr lang="en" altLang="zh-TW" dirty="0" err="1"/>
              <a:t>Jupyter</a:t>
            </a:r>
            <a:r>
              <a:rPr lang="en" altLang="zh-TW" dirty="0"/>
              <a:t> </a:t>
            </a:r>
            <a:r>
              <a:rPr lang="en" altLang="zh-TW" dirty="0" err="1"/>
              <a:t>Pycharm</a:t>
            </a:r>
            <a:r>
              <a:rPr lang="en" altLang="zh-TW" dirty="0"/>
              <a:t> RStudio .. </a:t>
            </a:r>
            <a:r>
              <a:rPr lang="en" altLang="zh-TW" dirty="0" err="1"/>
              <a:t>etc</a:t>
            </a:r>
            <a:br>
              <a:rPr lang="en" altLang="zh-TW" dirty="0"/>
            </a:br>
            <a:r>
              <a:rPr lang="en" altLang="zh-TW" dirty="0"/>
              <a:t>2. </a:t>
            </a:r>
            <a:r>
              <a:rPr lang="zh-TW" altLang="en-US" dirty="0"/>
              <a:t>程式語言 </a:t>
            </a:r>
            <a:r>
              <a:rPr lang="en-US" altLang="zh-TW" dirty="0"/>
              <a:t>(</a:t>
            </a:r>
            <a:r>
              <a:rPr lang="zh-TW" altLang="en-US" dirty="0"/>
              <a:t>請標明版本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   </a:t>
            </a:r>
            <a:r>
              <a:rPr lang="en" altLang="zh-TW" dirty="0"/>
              <a:t>EX: Java (1.7 or 1.8) Python (2 or 3) </a:t>
            </a:r>
            <a:br>
              <a:rPr lang="en" altLang="zh-TW" dirty="0"/>
            </a:br>
            <a:r>
              <a:rPr lang="en" altLang="zh-TW" dirty="0"/>
              <a:t>3. </a:t>
            </a:r>
            <a:r>
              <a:rPr lang="zh-TW" altLang="en-US" dirty="0"/>
              <a:t>執行方式 </a:t>
            </a:r>
            <a:r>
              <a:rPr lang="en-US" altLang="zh-TW" b="1" dirty="0"/>
              <a:t>(</a:t>
            </a:r>
            <a:r>
              <a:rPr lang="zh-TW" altLang="en-US" b="1" dirty="0"/>
              <a:t>重要</a:t>
            </a:r>
            <a:r>
              <a:rPr lang="en-US" altLang="zh-TW" b="1" dirty="0"/>
              <a:t>!!!!!!!)</a:t>
            </a:r>
            <a:br>
              <a:rPr lang="zh-TW" altLang="en-US" dirty="0"/>
            </a:br>
            <a:r>
              <a:rPr lang="zh-TW" altLang="en-US" dirty="0"/>
              <a:t>    </a:t>
            </a:r>
            <a:r>
              <a:rPr lang="en" altLang="zh-TW" dirty="0"/>
              <a:t>EX: </a:t>
            </a:r>
            <a:r>
              <a:rPr lang="zh-TW" altLang="en-US" dirty="0"/>
              <a:t>如何編譯或是執行你的程式，並且確認按照所提供的步驟，</a:t>
            </a:r>
            <a:br>
              <a:rPr lang="zh-TW" altLang="en-US" dirty="0"/>
            </a:br>
            <a:r>
              <a:rPr lang="zh-TW" altLang="en-US" dirty="0"/>
              <a:t>        能夠正確的 </a:t>
            </a:r>
            <a:r>
              <a:rPr lang="en" altLang="zh-TW" dirty="0"/>
              <a:t>output </a:t>
            </a:r>
            <a:r>
              <a:rPr lang="zh-TW" altLang="en-US" dirty="0"/>
              <a:t>出結果</a:t>
            </a:r>
            <a:br>
              <a:rPr lang="zh-TW" altLang="en-US" dirty="0"/>
            </a:br>
            <a:r>
              <a:rPr lang="zh-TW" altLang="en-US" dirty="0"/>
              <a:t>        如果有使用非原生套件請說明</a:t>
            </a:r>
            <a:br>
              <a:rPr lang="zh-TW" altLang="en-US" dirty="0"/>
            </a:br>
            <a:r>
              <a:rPr lang="zh-TW" altLang="en-US" dirty="0"/>
              <a:t>        </a:t>
            </a:r>
            <a:r>
              <a:rPr lang="en-US" altLang="zh-TW" dirty="0"/>
              <a:t>(</a:t>
            </a:r>
            <a:r>
              <a:rPr lang="zh-TW" altLang="en-US" dirty="0"/>
              <a:t>若為 </a:t>
            </a:r>
            <a:r>
              <a:rPr lang="en" altLang="zh-TW" dirty="0"/>
              <a:t>java </a:t>
            </a:r>
            <a:r>
              <a:rPr lang="zh-TW" altLang="en-US" dirty="0"/>
              <a:t>請提供 </a:t>
            </a:r>
            <a:r>
              <a:rPr lang="en-US" altLang="zh-TW" dirty="0"/>
              <a:t>.</a:t>
            </a:r>
            <a:r>
              <a:rPr lang="en" altLang="zh-TW" dirty="0"/>
              <a:t>pom </a:t>
            </a:r>
            <a:r>
              <a:rPr lang="zh-TW" altLang="en-US" dirty="0"/>
              <a:t>檔</a:t>
            </a:r>
            <a:br>
              <a:rPr lang="zh-TW" altLang="en-US" dirty="0"/>
            </a:br>
            <a:r>
              <a:rPr lang="zh-TW" altLang="en-US" dirty="0"/>
              <a:t>         </a:t>
            </a:r>
            <a:r>
              <a:rPr lang="en" altLang="zh-TW" dirty="0"/>
              <a:t>python </a:t>
            </a:r>
            <a:r>
              <a:rPr lang="zh-TW" altLang="en-US" dirty="0"/>
              <a:t>請說明需要 </a:t>
            </a:r>
            <a:r>
              <a:rPr lang="en" altLang="zh-TW" dirty="0"/>
              <a:t>pip install </a:t>
            </a:r>
            <a:r>
              <a:rPr lang="zh-TW" altLang="en-US"/>
              <a:t>什麼套件</a:t>
            </a:r>
            <a:r>
              <a:rPr lang="en-US" altLang="zh-TW"/>
              <a:t>)</a:t>
            </a:r>
            <a:br>
              <a:rPr lang="en-US" altLang="zh-TW" dirty="0"/>
            </a:br>
            <a:r>
              <a:rPr lang="en-US" altLang="zh-TW" dirty="0"/>
              <a:t>4. </a:t>
            </a:r>
            <a:r>
              <a:rPr lang="zh-TW" altLang="en-US" dirty="0"/>
              <a:t>作業處理邏輯說明</a:t>
            </a:r>
            <a:br>
              <a:rPr lang="zh-TW" altLang="en-US" dirty="0"/>
            </a:br>
            <a:r>
              <a:rPr lang="en-US" altLang="zh-TW" dirty="0"/>
              <a:t>5. </a:t>
            </a:r>
            <a:r>
              <a:rPr lang="en" altLang="zh-TW" dirty="0"/>
              <a:t>Report </a:t>
            </a:r>
            <a:r>
              <a:rPr lang="zh-TW" altLang="en-US" dirty="0"/>
              <a:t>繳交格式</a:t>
            </a:r>
            <a:r>
              <a:rPr lang="zh-TW" altLang="en-US" b="1" dirty="0"/>
              <a:t> </a:t>
            </a:r>
            <a:r>
              <a:rPr lang="en" altLang="zh-TW" b="1" dirty="0"/>
              <a:t>PDF</a:t>
            </a:r>
            <a:r>
              <a:rPr lang="en" altLang="zh-TW" dirty="0"/>
              <a:t> </a:t>
            </a:r>
            <a:r>
              <a:rPr lang="zh-TW" altLang="en-US" dirty="0"/>
              <a:t>檔，執行方式的部分請輔以截圖說明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b="1" dirty="0"/>
              <a:t>請記得最後上傳壓縮的 學號</a:t>
            </a:r>
            <a:r>
              <a:rPr lang="en-US" altLang="zh-TW" b="1" dirty="0"/>
              <a:t>.</a:t>
            </a:r>
            <a:r>
              <a:rPr lang="en" altLang="zh-TW" b="1" dirty="0"/>
              <a:t>zip </a:t>
            </a:r>
            <a:r>
              <a:rPr lang="zh-TW" altLang="en-US" b="1" dirty="0"/>
              <a:t>作業需包含三個檔案結果、程式碼、</a:t>
            </a:r>
            <a:r>
              <a:rPr lang="en" altLang="zh-TW" b="1" dirty="0"/>
              <a:t>Report</a:t>
            </a:r>
            <a:r>
              <a:rPr lang="zh-TW" altLang="en" b="1" dirty="0"/>
              <a:t>，</a:t>
            </a:r>
            <a:r>
              <a:rPr lang="zh-TW" altLang="en-US" b="1" dirty="0"/>
              <a:t>架構如下</a:t>
            </a:r>
            <a:endParaRPr lang="zh-TW" altLang="en-US" dirty="0"/>
          </a:p>
          <a:p>
            <a:r>
              <a:rPr lang="en-US" altLang="zh-TW" dirty="0"/>
              <a:t>```</a:t>
            </a:r>
          </a:p>
          <a:p>
            <a:r>
              <a:rPr lang="en" altLang="zh-TW" dirty="0"/>
              <a:t>R10725001</a:t>
            </a:r>
          </a:p>
          <a:p>
            <a:r>
              <a:rPr lang="en" altLang="zh-TW" dirty="0"/>
              <a:t>├── </a:t>
            </a:r>
            <a:r>
              <a:rPr lang="en" altLang="zh-TW" dirty="0" err="1"/>
              <a:t>report.pdf</a:t>
            </a:r>
            <a:endParaRPr lang="en" altLang="zh-TW" dirty="0"/>
          </a:p>
          <a:p>
            <a:r>
              <a:rPr lang="en" altLang="zh-TW" dirty="0"/>
              <a:t>├── </a:t>
            </a:r>
            <a:r>
              <a:rPr lang="en" altLang="zh-TW" dirty="0" err="1"/>
              <a:t>result.txt</a:t>
            </a:r>
            <a:endParaRPr lang="en" altLang="zh-TW" dirty="0"/>
          </a:p>
          <a:p>
            <a:r>
              <a:rPr lang="en" altLang="zh-TW" dirty="0"/>
              <a:t>├── pa1.*</a:t>
            </a:r>
          </a:p>
          <a:p>
            <a:r>
              <a:rPr lang="en" altLang="zh-TW" dirty="0"/>
              <a:t>```</a:t>
            </a:r>
          </a:p>
          <a:p>
            <a:r>
              <a:rPr lang="zh-TW" altLang="en-US" b="1" dirty="0"/>
              <a:t>請確保檔名與範例相同！</a:t>
            </a:r>
            <a:endParaRPr lang="zh-TW" altLang="en-US" dirty="0"/>
          </a:p>
          <a:p>
            <a:r>
              <a:rPr lang="zh-TW" altLang="en-US" dirty="0"/>
              <a:t>* 程式碼檔名依照語言調整 </a:t>
            </a:r>
            <a:r>
              <a:rPr lang="en-US" altLang="zh-TW" dirty="0"/>
              <a:t>(</a:t>
            </a:r>
            <a:r>
              <a:rPr lang="en" altLang="zh-TW" dirty="0"/>
              <a:t>e.g., python=&gt; pa1.py,  java =&gt; pa1.java </a:t>
            </a:r>
            <a:r>
              <a:rPr lang="en" altLang="zh-TW" dirty="0" err="1"/>
              <a:t>etc</a:t>
            </a:r>
            <a:r>
              <a:rPr lang="en" altLang="zh-TW" dirty="0"/>
              <a:t>)</a:t>
            </a:r>
          </a:p>
          <a:p>
            <a:r>
              <a:rPr lang="en" altLang="zh-TW" dirty="0"/>
              <a:t> </a:t>
            </a:r>
          </a:p>
          <a:p>
            <a:r>
              <a:rPr lang="zh-TW" altLang="en-US" dirty="0"/>
              <a:t>最後請上傳可以執行的程式，只要報告可以讓助教看懂程式怎麼執行，敘述邏輯清楚，</a:t>
            </a:r>
          </a:p>
          <a:p>
            <a:r>
              <a:rPr lang="en" altLang="zh-TW" dirty="0"/>
              <a:t>output </a:t>
            </a:r>
            <a:r>
              <a:rPr lang="zh-TW" altLang="en-US" dirty="0"/>
              <a:t>結果不要有明顯錯誤</a:t>
            </a:r>
            <a:r>
              <a:rPr lang="en-US" altLang="zh-TW" dirty="0"/>
              <a:t>(</a:t>
            </a:r>
            <a:r>
              <a:rPr lang="en" altLang="zh-TW" dirty="0"/>
              <a:t>e.g., </a:t>
            </a:r>
            <a:r>
              <a:rPr lang="zh-TW" altLang="en-US" dirty="0"/>
              <a:t>殘留 </a:t>
            </a:r>
            <a:r>
              <a:rPr lang="en" altLang="zh-TW" dirty="0" err="1"/>
              <a:t>stopwords</a:t>
            </a:r>
            <a:r>
              <a:rPr lang="en" altLang="zh-TW" dirty="0"/>
              <a:t>) </a:t>
            </a:r>
            <a:r>
              <a:rPr lang="zh-TW" altLang="en-US" dirty="0"/>
              <a:t>就沒問題，套件的部分除 </a:t>
            </a:r>
            <a:r>
              <a:rPr lang="en" altLang="zh-TW" dirty="0"/>
              <a:t>porter's algorithm </a:t>
            </a:r>
            <a:r>
              <a:rPr lang="zh-TW" altLang="en-US" dirty="0"/>
              <a:t>外，請不要 </a:t>
            </a:r>
            <a:r>
              <a:rPr lang="en" altLang="zh-TW" dirty="0"/>
              <a:t>import </a:t>
            </a:r>
            <a:r>
              <a:rPr lang="zh-TW" altLang="en-US" dirty="0"/>
              <a:t>其他套件來完成作業（</a:t>
            </a:r>
            <a:r>
              <a:rPr lang="en" altLang="zh-TW" dirty="0"/>
              <a:t>e.g., tokenization </a:t>
            </a:r>
            <a:r>
              <a:rPr lang="zh-TW" altLang="en-US" dirty="0"/>
              <a:t>直接 </a:t>
            </a:r>
            <a:r>
              <a:rPr lang="en" altLang="zh-TW" dirty="0"/>
              <a:t>import </a:t>
            </a:r>
            <a:r>
              <a:rPr lang="en" altLang="zh-TW" dirty="0" err="1"/>
              <a:t>word_tokenize</a:t>
            </a:r>
            <a:r>
              <a:rPr lang="en" altLang="zh-TW" dirty="0"/>
              <a:t> </a:t>
            </a:r>
            <a:r>
              <a:rPr lang="zh-TW" altLang="en-US" dirty="0"/>
              <a:t>是不行的）</a:t>
            </a:r>
          </a:p>
        </p:txBody>
      </p:sp>
    </p:spTree>
    <p:extLst>
      <p:ext uri="{BB962C8B-B14F-4D97-AF65-F5344CB8AC3E}">
        <p14:creationId xmlns:p14="http://schemas.microsoft.com/office/powerpoint/2010/main" val="745597050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15866</TotalTime>
  <Words>393</Words>
  <Application>Microsoft Macintosh PowerPoint</Application>
  <PresentationFormat>如螢幕大小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  <vt:lpstr>PowerPoint 簡報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Microsoft Office User</cp:lastModifiedBy>
  <cp:revision>1234</cp:revision>
  <cp:lastPrinted>1601-01-01T00:00:00Z</cp:lastPrinted>
  <dcterms:created xsi:type="dcterms:W3CDTF">2002-09-18T16:13:07Z</dcterms:created>
  <dcterms:modified xsi:type="dcterms:W3CDTF">2021-10-12T17:03:53Z</dcterms:modified>
</cp:coreProperties>
</file>