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编辑母版文本样式</a:t>
            </a:r>
            <a:endParaRPr lang="zh-TW" altLang="en-US"/>
          </a:p>
          <a:p>
            <a:pPr lvl="1"/>
            <a:r>
              <a:rPr lang="zh-TW" altLang="en-US"/>
              <a:t>第二级</a:t>
            </a:r>
            <a:endParaRPr lang="zh-TW" altLang="en-US"/>
          </a:p>
          <a:p>
            <a:pPr lvl="2"/>
            <a:r>
              <a:rPr lang="zh-TW" altLang="en-US"/>
              <a:t>第三级</a:t>
            </a:r>
            <a:endParaRPr lang="zh-TW" altLang="en-US"/>
          </a:p>
          <a:p>
            <a:pPr lvl="3"/>
            <a:r>
              <a:rPr lang="zh-TW" altLang="en-US"/>
              <a:t>第四级</a:t>
            </a:r>
            <a:endParaRPr lang="zh-TW" altLang="en-US"/>
          </a:p>
          <a:p>
            <a:pPr lvl="4"/>
            <a:r>
              <a:rPr lang="zh-TW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按一下以編輯標題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按一下以編輯副標題</a:t>
            </a:r>
            <a:endParaRPr lang="zh-TW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TW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按一下以編輯標題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lang="zh-TW" altLang="en-US"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TW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TW" altLang="en-US" smtClean="0"/>
            </a:fld>
            <a:endParaRPr lang="zh-TW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TW" altLang="en-US" smtClean="0"/>
            </a:fld>
            <a:endParaRPr lang="zh-TW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>
                <a:sym typeface="+mn-ea"/>
              </a:rPr>
              <a:t>按一下以編輯母片標題樣</a:t>
            </a:r>
            <a:r>
              <a:rPr lang="zh-TW" altLang="en-US" dirty="0"/>
              <a:t>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TW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3566160"/>
            <a:ext cx="10852150" cy="1450340"/>
          </a:xfrm>
        </p:spPr>
        <p:txBody>
          <a:bodyPr/>
          <a:lstStyle/>
          <a:p>
            <a:r>
              <a:rPr lang="en-US" altLang="zh-TW"/>
              <a:t>Week 1 </a:t>
            </a:r>
            <a:endParaRPr lang="en-US" altLang="zh-TW"/>
          </a:p>
          <a:p>
            <a:r>
              <a:rPr lang="en-US" altLang="zh-TW"/>
              <a:t>072720-080420</a:t>
            </a:r>
            <a:endParaRPr lang="en-US" altLang="zh-TW"/>
          </a:p>
          <a:p>
            <a:r>
              <a:rPr lang="en-US" altLang="zh-TW"/>
              <a:t>Ching-Han Huang</a:t>
            </a:r>
            <a:endParaRPr lang="en-US" altLang="zh-TW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Basic Training</a:t>
            </a:r>
            <a:endParaRPr lang="en-US" altLang="zh-TW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群組 24"/>
          <p:cNvGrpSpPr/>
          <p:nvPr/>
        </p:nvGrpSpPr>
        <p:grpSpPr>
          <a:xfrm>
            <a:off x="5022845" y="112395"/>
            <a:ext cx="3343432" cy="2576435"/>
            <a:chOff x="7920" y="638"/>
            <a:chExt cx="4058" cy="3399"/>
          </a:xfrm>
        </p:grpSpPr>
        <p:grpSp>
          <p:nvGrpSpPr>
            <p:cNvPr id="11" name="群組 10"/>
            <p:cNvGrpSpPr/>
            <p:nvPr/>
          </p:nvGrpSpPr>
          <p:grpSpPr>
            <a:xfrm rot="0">
              <a:off x="7968" y="638"/>
              <a:ext cx="4010" cy="3399"/>
              <a:chOff x="3154" y="1480"/>
              <a:chExt cx="3256" cy="283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161" y="1480"/>
                <a:ext cx="3249" cy="2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V="1">
                <a:off x="3161" y="2016"/>
                <a:ext cx="3232" cy="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 flipV="1">
                <a:off x="3170" y="2531"/>
                <a:ext cx="3232" cy="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字方塊 9"/>
              <p:cNvSpPr txBox="1"/>
              <p:nvPr/>
            </p:nvSpPr>
            <p:spPr>
              <a:xfrm>
                <a:off x="3154" y="1553"/>
                <a:ext cx="3239" cy="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TW" b="1" i="1"/>
                  <a:t>Object</a:t>
                </a:r>
                <a:endParaRPr lang="en-US" altLang="zh-TW" b="1" i="1"/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7991" y="1360"/>
              <a:ext cx="324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- color : Color</a:t>
              </a:r>
              <a:endParaRPr lang="en-US" altLang="zh-TW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920" y="1988"/>
              <a:ext cx="4037" cy="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+ Objuct(color : Color)</a:t>
              </a:r>
              <a:endParaRPr lang="en-US" altLang="zh-TW"/>
            </a:p>
            <a:p>
              <a:r>
                <a:rPr lang="en-US" altLang="zh-TW"/>
                <a:t>+ setColor(color : Color) : void</a:t>
              </a:r>
              <a:endParaRPr lang="en-US" altLang="zh-TW"/>
            </a:p>
            <a:p>
              <a:r>
                <a:rPr lang="en-US" altLang="zh-TW"/>
                <a:t>+ getColor() : Color</a:t>
              </a:r>
              <a:endParaRPr lang="en-US" altLang="zh-TW"/>
            </a:p>
            <a:p>
              <a:r>
                <a:rPr lang="en-US" altLang="zh-TW"/>
                <a:t>+ toString() : String</a:t>
              </a:r>
              <a:endParaRPr lang="en-US" altLang="zh-TW"/>
            </a:p>
            <a:p>
              <a:r>
                <a:rPr lang="en-US" altLang="zh-TW" i="1"/>
                <a:t>+ getArea() : double</a:t>
              </a:r>
              <a:endParaRPr lang="en-US" altLang="zh-TW" i="1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8265160" y="3207385"/>
            <a:ext cx="3554095" cy="2638425"/>
            <a:chOff x="7968" y="638"/>
            <a:chExt cx="4037" cy="3399"/>
          </a:xfrm>
        </p:grpSpPr>
        <p:grpSp>
          <p:nvGrpSpPr>
            <p:cNvPr id="27" name="群組 26"/>
            <p:cNvGrpSpPr/>
            <p:nvPr/>
          </p:nvGrpSpPr>
          <p:grpSpPr>
            <a:xfrm rot="0">
              <a:off x="7968" y="638"/>
              <a:ext cx="4010" cy="3399"/>
              <a:chOff x="3154" y="1480"/>
              <a:chExt cx="3256" cy="283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161" y="1480"/>
                <a:ext cx="3249" cy="2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/>
              <p:cNvCxnSpPr/>
              <p:nvPr/>
            </p:nvCxnSpPr>
            <p:spPr>
              <a:xfrm flipV="1">
                <a:off x="3161" y="1988"/>
                <a:ext cx="3232" cy="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flipV="1">
                <a:off x="3170" y="2534"/>
                <a:ext cx="3232" cy="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/>
              <p:cNvSpPr txBox="1"/>
              <p:nvPr/>
            </p:nvSpPr>
            <p:spPr>
              <a:xfrm>
                <a:off x="3154" y="1553"/>
                <a:ext cx="3239" cy="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TW" b="1">
                    <a:sym typeface="+mn-ea"/>
                  </a:rPr>
                  <a:t>Circle</a:t>
                </a:r>
                <a:endParaRPr lang="en-US" altLang="zh-TW" b="1" i="1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7991" y="1364"/>
              <a:ext cx="3249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- radius : T</a:t>
              </a:r>
              <a:endParaRPr lang="en-US" altLang="zh-TW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968" y="2046"/>
              <a:ext cx="4037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+ Circle(color : Color, radius : T)</a:t>
              </a:r>
              <a:endParaRPr lang="en-US" altLang="zh-TW"/>
            </a:p>
            <a:p>
              <a:r>
                <a:rPr lang="en-US" altLang="zh-TW"/>
                <a:t>+ setRadius(radius : T) : void</a:t>
              </a:r>
              <a:endParaRPr lang="en-US" altLang="zh-TW"/>
            </a:p>
            <a:p>
              <a:r>
                <a:rPr lang="en-US" altLang="zh-TW"/>
                <a:t>+ getRadius() : T</a:t>
              </a:r>
              <a:endParaRPr lang="en-US" altLang="zh-TW"/>
            </a:p>
            <a:p>
              <a:r>
                <a:rPr lang="en-US" altLang="zh-TW"/>
                <a:t>+ toString() : String</a:t>
              </a:r>
              <a:endParaRPr lang="en-US" altLang="zh-TW"/>
            </a:p>
            <a:p>
              <a:r>
                <a:rPr lang="en-US" altLang="zh-TW" i="1"/>
                <a:t>+ </a:t>
              </a:r>
              <a:r>
                <a:rPr lang="en-US" altLang="zh-TW"/>
                <a:t>getArea() : double</a:t>
              </a:r>
              <a:endParaRPr lang="en-US" altLang="zh-TW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58270" y="3117215"/>
            <a:ext cx="5216525" cy="3501390"/>
            <a:chOff x="7959" y="638"/>
            <a:chExt cx="4037" cy="3399"/>
          </a:xfrm>
        </p:grpSpPr>
        <p:grpSp>
          <p:nvGrpSpPr>
            <p:cNvPr id="35" name="群組 34"/>
            <p:cNvGrpSpPr/>
            <p:nvPr/>
          </p:nvGrpSpPr>
          <p:grpSpPr>
            <a:xfrm rot="0">
              <a:off x="7968" y="638"/>
              <a:ext cx="4010" cy="3399"/>
              <a:chOff x="3154" y="1480"/>
              <a:chExt cx="3256" cy="283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161" y="1480"/>
                <a:ext cx="3249" cy="2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 flipV="1">
                <a:off x="3161" y="1898"/>
                <a:ext cx="3232" cy="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V="1">
                <a:off x="3154" y="2481"/>
                <a:ext cx="3232" cy="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8"/>
              <p:cNvSpPr txBox="1"/>
              <p:nvPr/>
            </p:nvSpPr>
            <p:spPr>
              <a:xfrm>
                <a:off x="3154" y="1553"/>
                <a:ext cx="3239" cy="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TW" b="1">
                    <a:sym typeface="+mn-ea"/>
                  </a:rPr>
                  <a:t>Rectangle</a:t>
                </a:r>
                <a:endParaRPr lang="en-US" altLang="zh-TW" b="1" i="1"/>
              </a:p>
            </p:txBody>
          </p:sp>
        </p:grpSp>
        <p:sp>
          <p:nvSpPr>
            <p:cNvPr id="40" name="文字方塊 39"/>
            <p:cNvSpPr txBox="1"/>
            <p:nvPr/>
          </p:nvSpPr>
          <p:spPr>
            <a:xfrm>
              <a:off x="7988" y="1211"/>
              <a:ext cx="3249" cy="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- length : T</a:t>
              </a:r>
              <a:endParaRPr lang="en-US" altLang="zh-TW"/>
            </a:p>
            <a:p>
              <a:r>
                <a:rPr lang="en-US" altLang="zh-TW"/>
                <a:t>- width : T</a:t>
              </a:r>
              <a:endParaRPr lang="en-US" altLang="zh-TW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959" y="1957"/>
              <a:ext cx="4037" cy="1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+ Rectangle(color : Color, length : T, width : T)</a:t>
              </a:r>
              <a:endParaRPr lang="en-US" altLang="zh-TW"/>
            </a:p>
            <a:p>
              <a:r>
                <a:rPr lang="en-US" altLang="zh-TW"/>
                <a:t>+ setLength(length : T) : void</a:t>
              </a:r>
              <a:endParaRPr lang="en-US" altLang="zh-TW"/>
            </a:p>
            <a:p>
              <a:r>
                <a:rPr lang="en-US" altLang="zh-TW">
                  <a:sym typeface="+mn-ea"/>
                </a:rPr>
                <a:t>+ setWidth(width: T) : void</a:t>
              </a:r>
              <a:endParaRPr lang="en-US" altLang="zh-TW"/>
            </a:p>
            <a:p>
              <a:r>
                <a:rPr lang="en-US" altLang="zh-TW"/>
                <a:t>+ getLength() : T</a:t>
              </a:r>
              <a:endParaRPr lang="en-US" altLang="zh-TW"/>
            </a:p>
            <a:p>
              <a:r>
                <a:rPr lang="en-US" altLang="zh-TW">
                  <a:sym typeface="+mn-ea"/>
                </a:rPr>
                <a:t>+ getWidth() : T</a:t>
              </a:r>
              <a:endParaRPr lang="en-US" altLang="zh-TW"/>
            </a:p>
            <a:p>
              <a:r>
                <a:rPr lang="en-US" altLang="zh-TW"/>
                <a:t>+ toString() : String</a:t>
              </a:r>
              <a:endParaRPr lang="en-US" altLang="zh-TW"/>
            </a:p>
            <a:p>
              <a:r>
                <a:rPr lang="en-US" altLang="zh-TW" i="1"/>
                <a:t>+ </a:t>
              </a:r>
              <a:r>
                <a:rPr lang="en-US" altLang="zh-TW"/>
                <a:t>getArea() : double</a:t>
              </a:r>
              <a:endParaRPr lang="en-US" altLang="zh-TW"/>
            </a:p>
          </p:txBody>
        </p:sp>
      </p:grpSp>
      <p:cxnSp>
        <p:nvCxnSpPr>
          <p:cNvPr id="46" name="肘形接點 45"/>
          <p:cNvCxnSpPr>
            <a:stCxn id="36" idx="0"/>
            <a:endCxn id="48" idx="3"/>
          </p:cNvCxnSpPr>
          <p:nvPr/>
        </p:nvCxnSpPr>
        <p:spPr>
          <a:xfrm rot="16200000">
            <a:off x="3314065" y="1624965"/>
            <a:ext cx="1243965" cy="17405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49" idx="3"/>
            <a:endCxn id="28" idx="0"/>
          </p:cNvCxnSpPr>
          <p:nvPr/>
        </p:nvCxnSpPr>
        <p:spPr>
          <a:xfrm>
            <a:off x="8640445" y="1873250"/>
            <a:ext cx="1393825" cy="13341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/>
        </p:nvSpPr>
        <p:spPr>
          <a:xfrm rot="5400000">
            <a:off x="4723765" y="1736090"/>
            <a:ext cx="440055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8282940" y="1736090"/>
            <a:ext cx="440055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169545" y="184150"/>
            <a:ext cx="2320290" cy="2073910"/>
            <a:chOff x="7920" y="638"/>
            <a:chExt cx="4058" cy="3399"/>
          </a:xfrm>
        </p:grpSpPr>
        <p:grpSp>
          <p:nvGrpSpPr>
            <p:cNvPr id="51" name="群組 50"/>
            <p:cNvGrpSpPr/>
            <p:nvPr/>
          </p:nvGrpSpPr>
          <p:grpSpPr>
            <a:xfrm rot="0">
              <a:off x="7977" y="638"/>
              <a:ext cx="4001" cy="3399"/>
              <a:chOff x="3161" y="1480"/>
              <a:chExt cx="3249" cy="2836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3161" y="1480"/>
                <a:ext cx="3249" cy="2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cxnSp>
            <p:nvCxnSpPr>
              <p:cNvPr id="54" name="直線接點 53"/>
              <p:cNvCxnSpPr/>
              <p:nvPr/>
            </p:nvCxnSpPr>
            <p:spPr>
              <a:xfrm flipV="1">
                <a:off x="3170" y="2531"/>
                <a:ext cx="3232" cy="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字方塊 54"/>
              <p:cNvSpPr txBox="1"/>
              <p:nvPr/>
            </p:nvSpPr>
            <p:spPr>
              <a:xfrm>
                <a:off x="3171" y="1594"/>
                <a:ext cx="3239" cy="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TW" b="1" i="1"/>
                  <a:t>&lt;&lt;</a:t>
                </a:r>
                <a:r>
                  <a:rPr lang="en-US" altLang="zh-TW" b="1"/>
                  <a:t>enumeration&gt;&gt;</a:t>
                </a:r>
                <a:endParaRPr lang="en-US" altLang="zh-TW" b="1"/>
              </a:p>
              <a:p>
                <a:pPr algn="ctr"/>
                <a:r>
                  <a:rPr lang="en-US" altLang="zh-TW" b="1"/>
                  <a:t>Color</a:t>
                </a:r>
                <a:endParaRPr lang="en-US" altLang="zh-TW" b="1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7920" y="1988"/>
              <a:ext cx="4037" cy="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Blue</a:t>
              </a:r>
              <a:endParaRPr lang="en-US" altLang="zh-TW"/>
            </a:p>
            <a:p>
              <a:r>
                <a:rPr lang="en-US" altLang="zh-TW"/>
                <a:t>Red</a:t>
              </a:r>
              <a:endParaRPr lang="en-US" altLang="zh-TW"/>
            </a:p>
            <a:p>
              <a:r>
                <a:rPr lang="en-US" altLang="zh-TW"/>
                <a:t>Green</a:t>
              </a:r>
              <a:endParaRPr lang="en-US" altLang="zh-TW"/>
            </a:p>
            <a:p>
              <a:r>
                <a:rPr lang="en-US" altLang="zh-TW"/>
                <a:t>Orange</a:t>
              </a:r>
              <a:endParaRPr lang="en-US" altLang="zh-TW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229860" y="2943860"/>
            <a:ext cx="488950" cy="467360"/>
            <a:chOff x="8236" y="4636"/>
            <a:chExt cx="770" cy="736"/>
          </a:xfrm>
        </p:grpSpPr>
        <p:sp>
          <p:nvSpPr>
            <p:cNvPr id="58" name="矩形 57"/>
            <p:cNvSpPr/>
            <p:nvPr/>
          </p:nvSpPr>
          <p:spPr>
            <a:xfrm>
              <a:off x="8236" y="4636"/>
              <a:ext cx="770" cy="737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8361" y="4718"/>
              <a:ext cx="5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T</a:t>
              </a:r>
              <a:endParaRPr lang="en-US" altLang="zh-TW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1490960" y="2995930"/>
            <a:ext cx="488950" cy="467360"/>
            <a:chOff x="8236" y="4636"/>
            <a:chExt cx="770" cy="736"/>
          </a:xfrm>
        </p:grpSpPr>
        <p:sp>
          <p:nvSpPr>
            <p:cNvPr id="62" name="矩形 61"/>
            <p:cNvSpPr/>
            <p:nvPr/>
          </p:nvSpPr>
          <p:spPr>
            <a:xfrm>
              <a:off x="8236" y="4636"/>
              <a:ext cx="770" cy="737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361" y="4718"/>
              <a:ext cx="5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/>
                <a:t>T</a:t>
              </a:r>
              <a:endParaRPr lang="en-US" altLang="zh-TW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INDEX" val="20187308"/>
  <p:tag name="KSO_WM_TEMPLATE_CATEGORY" val="custom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MODEL_TYPE" val="cover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佈景主題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宽屏</PresentationFormat>
  <Paragraphs>51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新細明體</vt:lpstr>
      <vt:lpstr>Wingdings</vt:lpstr>
      <vt:lpstr>Microsoft YaHei</vt:lpstr>
      <vt:lpstr>SimSun</vt:lpstr>
      <vt:lpstr>Arial Unicode MS</vt:lpstr>
      <vt:lpstr>新細明體</vt:lpstr>
      <vt:lpstr>Office 佈景主題​​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Carol_Huang</cp:lastModifiedBy>
  <cp:revision>291</cp:revision>
  <dcterms:created xsi:type="dcterms:W3CDTF">2018-07-25T09:21:00Z</dcterms:created>
  <dcterms:modified xsi:type="dcterms:W3CDTF">2020-08-05T01:49:45Z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1028-11.8.2.8335</vt:lpwstr>
  </property>
</Properties>
</file>