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A9A"/>
    <a:srgbClr val="2E6CA4"/>
    <a:srgbClr val="246097"/>
    <a:srgbClr val="D29500"/>
    <a:srgbClr val="003263"/>
    <a:srgbClr val="FFB100"/>
    <a:srgbClr val="151AF3"/>
    <a:srgbClr val="394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507" y="110"/>
      </p:cViewPr>
      <p:guideLst>
        <p:guide orient="horz" pos="864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80F8-3AC1-4071-81E1-890BF1AB404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4EB2-7F09-42CD-9E7A-77E403DD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EB54EC-6D8F-E154-8BD4-24243200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>
          <a:xfrm>
            <a:off x="18226116" y="4213033"/>
            <a:ext cx="8790218" cy="10654121"/>
          </a:xfrm>
          <a:prstGeom prst="rect">
            <a:avLst/>
          </a:prstGeom>
        </p:spPr>
      </p:pic>
      <p:graphicFrame>
        <p:nvGraphicFramePr>
          <p:cNvPr id="125" name="Table 125">
            <a:extLst>
              <a:ext uri="{FF2B5EF4-FFF2-40B4-BE49-F238E27FC236}">
                <a16:creationId xmlns:a16="http://schemas.microsoft.com/office/drawing/2014/main" id="{8B5EAA3B-46D6-945E-BFAF-6242EFC1260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10644897"/>
              </p:ext>
            </p:extLst>
          </p:nvPr>
        </p:nvGraphicFramePr>
        <p:xfrm>
          <a:off x="9344262" y="5013960"/>
          <a:ext cx="8273177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2468">
                  <a:extLst>
                    <a:ext uri="{9D8B030D-6E8A-4147-A177-3AD203B41FA5}">
                      <a16:colId xmlns:a16="http://schemas.microsoft.com/office/drawing/2014/main" val="3610079348"/>
                    </a:ext>
                  </a:extLst>
                </a:gridCol>
                <a:gridCol w="2857562">
                  <a:extLst>
                    <a:ext uri="{9D8B030D-6E8A-4147-A177-3AD203B41FA5}">
                      <a16:colId xmlns:a16="http://schemas.microsoft.com/office/drawing/2014/main" val="1214519003"/>
                    </a:ext>
                  </a:extLst>
                </a:gridCol>
                <a:gridCol w="2563147">
                  <a:extLst>
                    <a:ext uri="{9D8B030D-6E8A-4147-A177-3AD203B41FA5}">
                      <a16:colId xmlns:a16="http://schemas.microsoft.com/office/drawing/2014/main" val="774083064"/>
                    </a:ext>
                  </a:extLst>
                </a:gridCol>
              </a:tblGrid>
              <a:tr h="2101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71297"/>
                  </a:ext>
                </a:extLst>
              </a:tr>
              <a:tr h="164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1291"/>
                  </a:ext>
                </a:extLst>
              </a:tr>
            </a:tbl>
          </a:graphicData>
        </a:graphic>
      </p:graphicFrame>
      <p:pic>
        <p:nvPicPr>
          <p:cNvPr id="116" name="Picture 115" descr="A diagram of a project&#10;&#10;Description automatically generated">
            <a:extLst>
              <a:ext uri="{FF2B5EF4-FFF2-40B4-BE49-F238E27FC236}">
                <a16:creationId xmlns:a16="http://schemas.microsoft.com/office/drawing/2014/main" id="{16625DDF-1FC3-42FB-7897-C3234A9D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818" y="15204851"/>
            <a:ext cx="9806097" cy="108665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60B29BB-C831-BD12-394D-A851D4D13E4F}"/>
              </a:ext>
            </a:extLst>
          </p:cNvPr>
          <p:cNvSpPr/>
          <p:nvPr/>
        </p:nvSpPr>
        <p:spPr>
          <a:xfrm>
            <a:off x="0" y="2743200"/>
            <a:ext cx="27432000" cy="228600"/>
          </a:xfrm>
          <a:prstGeom prst="rect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F2C88-D1FA-4AA0-B523-50F3F8BAFC2C}"/>
              </a:ext>
            </a:extLst>
          </p:cNvPr>
          <p:cNvSpPr/>
          <p:nvPr/>
        </p:nvSpPr>
        <p:spPr>
          <a:xfrm>
            <a:off x="0" y="26060400"/>
            <a:ext cx="27432000" cy="1371600"/>
          </a:xfrm>
          <a:prstGeom prst="rect">
            <a:avLst/>
          </a:prstGeom>
          <a:solidFill>
            <a:srgbClr val="0032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F6C0BB-D1DF-DACF-1CA4-1443D43CC836}"/>
              </a:ext>
            </a:extLst>
          </p:cNvPr>
          <p:cNvCxnSpPr>
            <a:cxnSpLocks/>
          </p:cNvCxnSpPr>
          <p:nvPr/>
        </p:nvCxnSpPr>
        <p:spPr>
          <a:xfrm>
            <a:off x="9144000" y="3474720"/>
            <a:ext cx="0" cy="220370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EFDC16-7E9A-FE59-CD7E-E0A3247EEEA6}"/>
              </a:ext>
            </a:extLst>
          </p:cNvPr>
          <p:cNvCxnSpPr>
            <a:cxnSpLocks/>
          </p:cNvCxnSpPr>
          <p:nvPr/>
        </p:nvCxnSpPr>
        <p:spPr>
          <a:xfrm>
            <a:off x="18318480" y="3474720"/>
            <a:ext cx="95402" cy="134416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54B6EFC-B666-486F-18AB-C0151FE575E6}"/>
              </a:ext>
            </a:extLst>
          </p:cNvPr>
          <p:cNvSpPr/>
          <p:nvPr/>
        </p:nvSpPr>
        <p:spPr>
          <a:xfrm>
            <a:off x="18946435" y="826750"/>
            <a:ext cx="1661477" cy="1280747"/>
          </a:xfrm>
          <a:custGeom>
            <a:avLst/>
            <a:gdLst>
              <a:gd name="connsiteX0" fmla="*/ 0 w 2355617"/>
              <a:gd name="connsiteY0" fmla="*/ 0 h 1815824"/>
              <a:gd name="connsiteX1" fmla="*/ 0 w 2355617"/>
              <a:gd name="connsiteY1" fmla="*/ 1815824 h 1815824"/>
              <a:gd name="connsiteX2" fmla="*/ 2355617 w 2355617"/>
              <a:gd name="connsiteY2" fmla="*/ 1815824 h 1815824"/>
              <a:gd name="connsiteX3" fmla="*/ 2355617 w 2355617"/>
              <a:gd name="connsiteY3" fmla="*/ 0 h 1815824"/>
              <a:gd name="connsiteX4" fmla="*/ 0 w 2355617"/>
              <a:gd name="connsiteY4" fmla="*/ 0 h 18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617" h="1815824">
                <a:moveTo>
                  <a:pt x="0" y="0"/>
                </a:moveTo>
                <a:lnTo>
                  <a:pt x="0" y="1815824"/>
                </a:lnTo>
                <a:lnTo>
                  <a:pt x="2355617" y="1815824"/>
                </a:lnTo>
                <a:lnTo>
                  <a:pt x="2355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77B5E6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193BE11-152D-5BBC-BC63-D7D99C230EE4}"/>
              </a:ext>
            </a:extLst>
          </p:cNvPr>
          <p:cNvSpPr/>
          <p:nvPr/>
        </p:nvSpPr>
        <p:spPr>
          <a:xfrm>
            <a:off x="18930504" y="385425"/>
            <a:ext cx="1677407" cy="376384"/>
          </a:xfrm>
          <a:custGeom>
            <a:avLst/>
            <a:gdLst>
              <a:gd name="connsiteX0" fmla="*/ 0 w 1661558"/>
              <a:gd name="connsiteY0" fmla="*/ 0 h 376384"/>
              <a:gd name="connsiteX1" fmla="*/ 1661558 w 1661558"/>
              <a:gd name="connsiteY1" fmla="*/ 0 h 376384"/>
              <a:gd name="connsiteX2" fmla="*/ 1661558 w 1661558"/>
              <a:gd name="connsiteY2" fmla="*/ 376384 h 376384"/>
              <a:gd name="connsiteX3" fmla="*/ 0 w 1661558"/>
              <a:gd name="connsiteY3" fmla="*/ 376384 h 376384"/>
              <a:gd name="connsiteX4" fmla="*/ 0 w 1661558"/>
              <a:gd name="connsiteY4" fmla="*/ 0 h 37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558" h="376384">
                <a:moveTo>
                  <a:pt x="0" y="0"/>
                </a:moveTo>
                <a:lnTo>
                  <a:pt x="1661558" y="0"/>
                </a:lnTo>
                <a:lnTo>
                  <a:pt x="1661558" y="376384"/>
                </a:lnTo>
                <a:lnTo>
                  <a:pt x="0" y="376384"/>
                </a:lnTo>
                <a:lnTo>
                  <a:pt x="0" y="0"/>
                </a:lnTo>
                <a:close/>
              </a:path>
            </a:pathLst>
          </a:custGeom>
          <a:solidFill>
            <a:srgbClr val="003263"/>
          </a:solidFill>
          <a:ln w="603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B1A5178-D6CC-D325-8340-CB464550AD8A}"/>
              </a:ext>
            </a:extLst>
          </p:cNvPr>
          <p:cNvSpPr/>
          <p:nvPr/>
        </p:nvSpPr>
        <p:spPr>
          <a:xfrm>
            <a:off x="-2" y="-1"/>
            <a:ext cx="41710710" cy="2743200"/>
          </a:xfrm>
          <a:custGeom>
            <a:avLst/>
            <a:gdLst>
              <a:gd name="connsiteX0" fmla="*/ 0 w 27432000"/>
              <a:gd name="connsiteY0" fmla="*/ 0 h 2743200"/>
              <a:gd name="connsiteX1" fmla="*/ 27432000 w 27432000"/>
              <a:gd name="connsiteY1" fmla="*/ 0 h 2743200"/>
              <a:gd name="connsiteX2" fmla="*/ 27432000 w 27432000"/>
              <a:gd name="connsiteY2" fmla="*/ 2743200 h 2743200"/>
              <a:gd name="connsiteX3" fmla="*/ 0 w 27432000"/>
              <a:gd name="connsiteY3" fmla="*/ 2743200 h 2743200"/>
              <a:gd name="connsiteX4" fmla="*/ 0 w 27432000"/>
              <a:gd name="connsiteY4" fmla="*/ 0 h 2743200"/>
              <a:gd name="connsiteX5" fmla="*/ 18942080 w 27432000"/>
              <a:gd name="connsiteY5" fmla="*/ 385425 h 2743200"/>
              <a:gd name="connsiteX6" fmla="*/ 18942080 w 27432000"/>
              <a:gd name="connsiteY6" fmla="*/ 761809 h 2743200"/>
              <a:gd name="connsiteX7" fmla="*/ 20603638 w 27432000"/>
              <a:gd name="connsiteY7" fmla="*/ 761809 h 2743200"/>
              <a:gd name="connsiteX8" fmla="*/ 20603638 w 27432000"/>
              <a:gd name="connsiteY8" fmla="*/ 385425 h 2743200"/>
              <a:gd name="connsiteX9" fmla="*/ 18942080 w 27432000"/>
              <a:gd name="connsiteY9" fmla="*/ 385425 h 2743200"/>
              <a:gd name="connsiteX10" fmla="*/ 20970138 w 27432000"/>
              <a:gd name="connsiteY10" fmla="*/ 417811 h 2743200"/>
              <a:gd name="connsiteX11" fmla="*/ 20963814 w 27432000"/>
              <a:gd name="connsiteY11" fmla="*/ 420028 h 2743200"/>
              <a:gd name="connsiteX12" fmla="*/ 20948856 w 27432000"/>
              <a:gd name="connsiteY12" fmla="*/ 497224 h 2743200"/>
              <a:gd name="connsiteX13" fmla="*/ 20965638 w 27432000"/>
              <a:gd name="connsiteY13" fmla="*/ 501338 h 2743200"/>
              <a:gd name="connsiteX14" fmla="*/ 21021906 w 27432000"/>
              <a:gd name="connsiteY14" fmla="*/ 450034 h 2743200"/>
              <a:gd name="connsiteX15" fmla="*/ 21050038 w 27432000"/>
              <a:gd name="connsiteY15" fmla="*/ 450034 h 2743200"/>
              <a:gd name="connsiteX16" fmla="*/ 21060944 w 27432000"/>
              <a:gd name="connsiteY16" fmla="*/ 463177 h 2743200"/>
              <a:gd name="connsiteX17" fmla="*/ 21060944 w 27432000"/>
              <a:gd name="connsiteY17" fmla="*/ 663331 h 2743200"/>
              <a:gd name="connsiteX18" fmla="*/ 21037836 w 27432000"/>
              <a:gd name="connsiteY18" fmla="*/ 711944 h 2743200"/>
              <a:gd name="connsiteX19" fmla="*/ 21017406 w 27432000"/>
              <a:gd name="connsiteY19" fmla="*/ 714161 h 2743200"/>
              <a:gd name="connsiteX20" fmla="*/ 21017406 w 27432000"/>
              <a:gd name="connsiteY20" fmla="*/ 730076 h 2743200"/>
              <a:gd name="connsiteX21" fmla="*/ 21094508 w 27432000"/>
              <a:gd name="connsiteY21" fmla="*/ 728730 h 2743200"/>
              <a:gd name="connsiteX22" fmla="*/ 21167192 w 27432000"/>
              <a:gd name="connsiteY22" fmla="*/ 730076 h 2743200"/>
              <a:gd name="connsiteX23" fmla="*/ 21167192 w 27432000"/>
              <a:gd name="connsiteY23" fmla="*/ 714161 h 2743200"/>
              <a:gd name="connsiteX24" fmla="*/ 21148990 w 27432000"/>
              <a:gd name="connsiteY24" fmla="*/ 711944 h 2743200"/>
              <a:gd name="connsiteX25" fmla="*/ 21125884 w 27432000"/>
              <a:gd name="connsiteY25" fmla="*/ 663331 h 2743200"/>
              <a:gd name="connsiteX26" fmla="*/ 21125884 w 27432000"/>
              <a:gd name="connsiteY26" fmla="*/ 463177 h 2743200"/>
              <a:gd name="connsiteX27" fmla="*/ 21138168 w 27432000"/>
              <a:gd name="connsiteY27" fmla="*/ 450034 h 2743200"/>
              <a:gd name="connsiteX28" fmla="*/ 21165368 w 27432000"/>
              <a:gd name="connsiteY28" fmla="*/ 450034 h 2743200"/>
              <a:gd name="connsiteX29" fmla="*/ 21213446 w 27432000"/>
              <a:gd name="connsiteY29" fmla="*/ 500390 h 2743200"/>
              <a:gd name="connsiteX30" fmla="*/ 21230228 w 27432000"/>
              <a:gd name="connsiteY30" fmla="*/ 499044 h 2743200"/>
              <a:gd name="connsiteX31" fmla="*/ 21237120 w 27432000"/>
              <a:gd name="connsiteY31" fmla="*/ 420976 h 2743200"/>
              <a:gd name="connsiteX32" fmla="*/ 21230228 w 27432000"/>
              <a:gd name="connsiteY32" fmla="*/ 417811 h 2743200"/>
              <a:gd name="connsiteX33" fmla="*/ 21224390 w 27432000"/>
              <a:gd name="connsiteY33" fmla="*/ 419157 h 2743200"/>
              <a:gd name="connsiteX34" fmla="*/ 21183530 w 27432000"/>
              <a:gd name="connsiteY34" fmla="*/ 429133 h 2743200"/>
              <a:gd name="connsiteX35" fmla="*/ 21014648 w 27432000"/>
              <a:gd name="connsiteY35" fmla="*/ 429133 h 2743200"/>
              <a:gd name="connsiteX36" fmla="*/ 20976544 w 27432000"/>
              <a:gd name="connsiteY36" fmla="*/ 419630 h 2743200"/>
              <a:gd name="connsiteX37" fmla="*/ 20970138 w 27432000"/>
              <a:gd name="connsiteY37" fmla="*/ 417811 h 2743200"/>
              <a:gd name="connsiteX38" fmla="*/ 25044176 w 27432000"/>
              <a:gd name="connsiteY38" fmla="*/ 417811 h 2743200"/>
              <a:gd name="connsiteX39" fmla="*/ 25037690 w 27432000"/>
              <a:gd name="connsiteY39" fmla="*/ 420028 h 2743200"/>
              <a:gd name="connsiteX40" fmla="*/ 25022690 w 27432000"/>
              <a:gd name="connsiteY40" fmla="*/ 497224 h 2743200"/>
              <a:gd name="connsiteX41" fmla="*/ 25039716 w 27432000"/>
              <a:gd name="connsiteY41" fmla="*/ 501338 h 2743200"/>
              <a:gd name="connsiteX42" fmla="*/ 25096064 w 27432000"/>
              <a:gd name="connsiteY42" fmla="*/ 450034 h 2743200"/>
              <a:gd name="connsiteX43" fmla="*/ 25124034 w 27432000"/>
              <a:gd name="connsiteY43" fmla="*/ 450034 h 2743200"/>
              <a:gd name="connsiteX44" fmla="*/ 25134980 w 27432000"/>
              <a:gd name="connsiteY44" fmla="*/ 463177 h 2743200"/>
              <a:gd name="connsiteX45" fmla="*/ 25134980 w 27432000"/>
              <a:gd name="connsiteY45" fmla="*/ 663331 h 2743200"/>
              <a:gd name="connsiteX46" fmla="*/ 25111874 w 27432000"/>
              <a:gd name="connsiteY46" fmla="*/ 711944 h 2743200"/>
              <a:gd name="connsiteX47" fmla="*/ 25091200 w 27432000"/>
              <a:gd name="connsiteY47" fmla="*/ 714161 h 2743200"/>
              <a:gd name="connsiteX48" fmla="*/ 25091200 w 27432000"/>
              <a:gd name="connsiteY48" fmla="*/ 730076 h 2743200"/>
              <a:gd name="connsiteX49" fmla="*/ 25168626 w 27432000"/>
              <a:gd name="connsiteY49" fmla="*/ 728730 h 2743200"/>
              <a:gd name="connsiteX50" fmla="*/ 25241188 w 27432000"/>
              <a:gd name="connsiteY50" fmla="*/ 730076 h 2743200"/>
              <a:gd name="connsiteX51" fmla="*/ 25241188 w 27432000"/>
              <a:gd name="connsiteY51" fmla="*/ 714161 h 2743200"/>
              <a:gd name="connsiteX52" fmla="*/ 25222946 w 27432000"/>
              <a:gd name="connsiteY52" fmla="*/ 711944 h 2743200"/>
              <a:gd name="connsiteX53" fmla="*/ 25199840 w 27432000"/>
              <a:gd name="connsiteY53" fmla="*/ 663331 h 2743200"/>
              <a:gd name="connsiteX54" fmla="*/ 25199840 w 27432000"/>
              <a:gd name="connsiteY54" fmla="*/ 463177 h 2743200"/>
              <a:gd name="connsiteX55" fmla="*/ 25212002 w 27432000"/>
              <a:gd name="connsiteY55" fmla="*/ 450034 h 2743200"/>
              <a:gd name="connsiteX56" fmla="*/ 25239162 w 27432000"/>
              <a:gd name="connsiteY56" fmla="*/ 450034 h 2743200"/>
              <a:gd name="connsiteX57" fmla="*/ 25287402 w 27432000"/>
              <a:gd name="connsiteY57" fmla="*/ 500390 h 2743200"/>
              <a:gd name="connsiteX58" fmla="*/ 25304022 w 27432000"/>
              <a:gd name="connsiteY58" fmla="*/ 499044 h 2743200"/>
              <a:gd name="connsiteX59" fmla="*/ 25310912 w 27432000"/>
              <a:gd name="connsiteY59" fmla="*/ 420976 h 2743200"/>
              <a:gd name="connsiteX60" fmla="*/ 25304022 w 27432000"/>
              <a:gd name="connsiteY60" fmla="*/ 417811 h 2743200"/>
              <a:gd name="connsiteX61" fmla="*/ 25298346 w 27432000"/>
              <a:gd name="connsiteY61" fmla="*/ 419157 h 2743200"/>
              <a:gd name="connsiteX62" fmla="*/ 25257404 w 27432000"/>
              <a:gd name="connsiteY62" fmla="*/ 429133 h 2743200"/>
              <a:gd name="connsiteX63" fmla="*/ 25088766 w 27432000"/>
              <a:gd name="connsiteY63" fmla="*/ 429133 h 2743200"/>
              <a:gd name="connsiteX64" fmla="*/ 25050256 w 27432000"/>
              <a:gd name="connsiteY64" fmla="*/ 419630 h 2743200"/>
              <a:gd name="connsiteX65" fmla="*/ 25044176 w 27432000"/>
              <a:gd name="connsiteY65" fmla="*/ 417811 h 2743200"/>
              <a:gd name="connsiteX66" fmla="*/ 26109506 w 27432000"/>
              <a:gd name="connsiteY66" fmla="*/ 421848 h 2743200"/>
              <a:gd name="connsiteX67" fmla="*/ 25947356 w 27432000"/>
              <a:gd name="connsiteY67" fmla="*/ 581226 h 2743200"/>
              <a:gd name="connsiteX68" fmla="*/ 26105046 w 27432000"/>
              <a:gd name="connsiteY68" fmla="*/ 736015 h 2743200"/>
              <a:gd name="connsiteX69" fmla="*/ 26268818 w 27432000"/>
              <a:gd name="connsiteY69" fmla="*/ 577586 h 2743200"/>
              <a:gd name="connsiteX70" fmla="*/ 26109506 w 27432000"/>
              <a:gd name="connsiteY70" fmla="*/ 421848 h 2743200"/>
              <a:gd name="connsiteX71" fmla="*/ 26384960 w 27432000"/>
              <a:gd name="connsiteY71" fmla="*/ 427787 h 2743200"/>
              <a:gd name="connsiteX72" fmla="*/ 26384148 w 27432000"/>
              <a:gd name="connsiteY72" fmla="*/ 443621 h 2743200"/>
              <a:gd name="connsiteX73" fmla="*/ 26393066 w 27432000"/>
              <a:gd name="connsiteY73" fmla="*/ 445048 h 2743200"/>
              <a:gd name="connsiteX74" fmla="*/ 26416172 w 27432000"/>
              <a:gd name="connsiteY74" fmla="*/ 494532 h 2743200"/>
              <a:gd name="connsiteX75" fmla="*/ 26416172 w 27432000"/>
              <a:gd name="connsiteY75" fmla="*/ 663331 h 2743200"/>
              <a:gd name="connsiteX76" fmla="*/ 26393066 w 27432000"/>
              <a:gd name="connsiteY76" fmla="*/ 711944 h 2743200"/>
              <a:gd name="connsiteX77" fmla="*/ 26378068 w 27432000"/>
              <a:gd name="connsiteY77" fmla="*/ 714161 h 2743200"/>
              <a:gd name="connsiteX78" fmla="*/ 26378068 w 27432000"/>
              <a:gd name="connsiteY78" fmla="*/ 730076 h 2743200"/>
              <a:gd name="connsiteX79" fmla="*/ 26449008 w 27432000"/>
              <a:gd name="connsiteY79" fmla="*/ 728730 h 2743200"/>
              <a:gd name="connsiteX80" fmla="*/ 26521166 w 27432000"/>
              <a:gd name="connsiteY80" fmla="*/ 730076 h 2743200"/>
              <a:gd name="connsiteX81" fmla="*/ 26521166 w 27432000"/>
              <a:gd name="connsiteY81" fmla="*/ 714161 h 2743200"/>
              <a:gd name="connsiteX82" fmla="*/ 26504546 w 27432000"/>
              <a:gd name="connsiteY82" fmla="*/ 711944 h 2743200"/>
              <a:gd name="connsiteX83" fmla="*/ 26481438 w 27432000"/>
              <a:gd name="connsiteY83" fmla="*/ 663331 h 2743200"/>
              <a:gd name="connsiteX84" fmla="*/ 26481438 w 27432000"/>
              <a:gd name="connsiteY84" fmla="*/ 602050 h 2743200"/>
              <a:gd name="connsiteX85" fmla="*/ 26494006 w 27432000"/>
              <a:gd name="connsiteY85" fmla="*/ 588434 h 2743200"/>
              <a:gd name="connsiteX86" fmla="*/ 26528868 w 27432000"/>
              <a:gd name="connsiteY86" fmla="*/ 588434 h 2743200"/>
              <a:gd name="connsiteX87" fmla="*/ 26562514 w 27432000"/>
              <a:gd name="connsiteY87" fmla="*/ 613847 h 2743200"/>
              <a:gd name="connsiteX88" fmla="*/ 26564948 w 27432000"/>
              <a:gd name="connsiteY88" fmla="*/ 624772 h 2743200"/>
              <a:gd name="connsiteX89" fmla="*/ 26581972 w 27432000"/>
              <a:gd name="connsiteY89" fmla="*/ 624298 h 2743200"/>
              <a:gd name="connsiteX90" fmla="*/ 26580756 w 27432000"/>
              <a:gd name="connsiteY90" fmla="*/ 577111 h 2743200"/>
              <a:gd name="connsiteX91" fmla="*/ 26581972 w 27432000"/>
              <a:gd name="connsiteY91" fmla="*/ 528495 h 2743200"/>
              <a:gd name="connsiteX92" fmla="*/ 26564948 w 27432000"/>
              <a:gd name="connsiteY92" fmla="*/ 528101 h 2743200"/>
              <a:gd name="connsiteX93" fmla="*/ 26562514 w 27432000"/>
              <a:gd name="connsiteY93" fmla="*/ 538949 h 2743200"/>
              <a:gd name="connsiteX94" fmla="*/ 26528868 w 27432000"/>
              <a:gd name="connsiteY94" fmla="*/ 564363 h 2743200"/>
              <a:gd name="connsiteX95" fmla="*/ 26494006 w 27432000"/>
              <a:gd name="connsiteY95" fmla="*/ 564363 h 2743200"/>
              <a:gd name="connsiteX96" fmla="*/ 26481438 w 27432000"/>
              <a:gd name="connsiteY96" fmla="*/ 550746 h 2743200"/>
              <a:gd name="connsiteX97" fmla="*/ 26481438 w 27432000"/>
              <a:gd name="connsiteY97" fmla="*/ 468641 h 2743200"/>
              <a:gd name="connsiteX98" fmla="*/ 26496032 w 27432000"/>
              <a:gd name="connsiteY98" fmla="*/ 450034 h 2743200"/>
              <a:gd name="connsiteX99" fmla="*/ 26531706 w 27432000"/>
              <a:gd name="connsiteY99" fmla="*/ 450034 h 2743200"/>
              <a:gd name="connsiteX100" fmla="*/ 26575892 w 27432000"/>
              <a:gd name="connsiteY100" fmla="*/ 464996 h 2743200"/>
              <a:gd name="connsiteX101" fmla="*/ 26589268 w 27432000"/>
              <a:gd name="connsiteY101" fmla="*/ 500390 h 2743200"/>
              <a:gd name="connsiteX102" fmla="*/ 26606294 w 27432000"/>
              <a:gd name="connsiteY102" fmla="*/ 498570 h 2743200"/>
              <a:gd name="connsiteX103" fmla="*/ 26605484 w 27432000"/>
              <a:gd name="connsiteY103" fmla="*/ 427787 h 2743200"/>
              <a:gd name="connsiteX104" fmla="*/ 26544272 w 27432000"/>
              <a:gd name="connsiteY104" fmla="*/ 429133 h 2743200"/>
              <a:gd name="connsiteX105" fmla="*/ 26449008 w 27432000"/>
              <a:gd name="connsiteY105" fmla="*/ 429133 h 2743200"/>
              <a:gd name="connsiteX106" fmla="*/ 26384960 w 27432000"/>
              <a:gd name="connsiteY106" fmla="*/ 427787 h 2743200"/>
              <a:gd name="connsiteX107" fmla="*/ 25389760 w 27432000"/>
              <a:gd name="connsiteY107" fmla="*/ 427787 h 2743200"/>
              <a:gd name="connsiteX108" fmla="*/ 25388138 w 27432000"/>
              <a:gd name="connsiteY108" fmla="*/ 443702 h 2743200"/>
              <a:gd name="connsiteX109" fmla="*/ 25403542 w 27432000"/>
              <a:gd name="connsiteY109" fmla="*/ 446393 h 2743200"/>
              <a:gd name="connsiteX110" fmla="*/ 25432728 w 27432000"/>
              <a:gd name="connsiteY110" fmla="*/ 474972 h 2743200"/>
              <a:gd name="connsiteX111" fmla="*/ 25486644 w 27432000"/>
              <a:gd name="connsiteY111" fmla="*/ 586609 h 2743200"/>
              <a:gd name="connsiteX112" fmla="*/ 25498806 w 27432000"/>
              <a:gd name="connsiteY112" fmla="*/ 640687 h 2743200"/>
              <a:gd name="connsiteX113" fmla="*/ 25498806 w 27432000"/>
              <a:gd name="connsiteY113" fmla="*/ 663331 h 2743200"/>
              <a:gd name="connsiteX114" fmla="*/ 25475700 w 27432000"/>
              <a:gd name="connsiteY114" fmla="*/ 711944 h 2743200"/>
              <a:gd name="connsiteX115" fmla="*/ 25460294 w 27432000"/>
              <a:gd name="connsiteY115" fmla="*/ 714242 h 2743200"/>
              <a:gd name="connsiteX116" fmla="*/ 25460294 w 27432000"/>
              <a:gd name="connsiteY116" fmla="*/ 730076 h 2743200"/>
              <a:gd name="connsiteX117" fmla="*/ 25531640 w 27432000"/>
              <a:gd name="connsiteY117" fmla="*/ 728730 h 2743200"/>
              <a:gd name="connsiteX118" fmla="*/ 25605014 w 27432000"/>
              <a:gd name="connsiteY118" fmla="*/ 730076 h 2743200"/>
              <a:gd name="connsiteX119" fmla="*/ 25605014 w 27432000"/>
              <a:gd name="connsiteY119" fmla="*/ 714242 h 2743200"/>
              <a:gd name="connsiteX120" fmla="*/ 25586772 w 27432000"/>
              <a:gd name="connsiteY120" fmla="*/ 711944 h 2743200"/>
              <a:gd name="connsiteX121" fmla="*/ 25563664 w 27432000"/>
              <a:gd name="connsiteY121" fmla="*/ 663331 h 2743200"/>
              <a:gd name="connsiteX122" fmla="*/ 25563664 w 27432000"/>
              <a:gd name="connsiteY122" fmla="*/ 631582 h 2743200"/>
              <a:gd name="connsiteX123" fmla="*/ 25579880 w 27432000"/>
              <a:gd name="connsiteY123" fmla="*/ 573074 h 2743200"/>
              <a:gd name="connsiteX124" fmla="*/ 25608662 w 27432000"/>
              <a:gd name="connsiteY124" fmla="*/ 521291 h 2743200"/>
              <a:gd name="connsiteX125" fmla="*/ 25648796 w 27432000"/>
              <a:gd name="connsiteY125" fmla="*/ 456844 h 2743200"/>
              <a:gd name="connsiteX126" fmla="*/ 25670280 w 27432000"/>
              <a:gd name="connsiteY126" fmla="*/ 445915 h 2743200"/>
              <a:gd name="connsiteX127" fmla="*/ 25682036 w 27432000"/>
              <a:gd name="connsiteY127" fmla="*/ 443702 h 2743200"/>
              <a:gd name="connsiteX128" fmla="*/ 25680414 w 27432000"/>
              <a:gd name="connsiteY128" fmla="*/ 427787 h 2743200"/>
              <a:gd name="connsiteX129" fmla="*/ 25635822 w 27432000"/>
              <a:gd name="connsiteY129" fmla="*/ 429133 h 2743200"/>
              <a:gd name="connsiteX130" fmla="*/ 25585150 w 27432000"/>
              <a:gd name="connsiteY130" fmla="*/ 427787 h 2743200"/>
              <a:gd name="connsiteX131" fmla="*/ 25584744 w 27432000"/>
              <a:gd name="connsiteY131" fmla="*/ 443702 h 2743200"/>
              <a:gd name="connsiteX132" fmla="*/ 25594880 w 27432000"/>
              <a:gd name="connsiteY132" fmla="*/ 445522 h 2743200"/>
              <a:gd name="connsiteX133" fmla="*/ 25610284 w 27432000"/>
              <a:gd name="connsiteY133" fmla="*/ 451854 h 2743200"/>
              <a:gd name="connsiteX134" fmla="*/ 25586772 w 27432000"/>
              <a:gd name="connsiteY134" fmla="*/ 504509 h 2743200"/>
              <a:gd name="connsiteX135" fmla="*/ 25548666 w 27432000"/>
              <a:gd name="connsiteY135" fmla="*/ 576240 h 2743200"/>
              <a:gd name="connsiteX136" fmla="*/ 25527992 w 27432000"/>
              <a:gd name="connsiteY136" fmla="*/ 531742 h 2743200"/>
              <a:gd name="connsiteX137" fmla="*/ 25506508 w 27432000"/>
              <a:gd name="connsiteY137" fmla="*/ 483129 h 2743200"/>
              <a:gd name="connsiteX138" fmla="*/ 25494752 w 27432000"/>
              <a:gd name="connsiteY138" fmla="*/ 451380 h 2743200"/>
              <a:gd name="connsiteX139" fmla="*/ 25505696 w 27432000"/>
              <a:gd name="connsiteY139" fmla="*/ 447261 h 2743200"/>
              <a:gd name="connsiteX140" fmla="*/ 25521102 w 27432000"/>
              <a:gd name="connsiteY140" fmla="*/ 443702 h 2743200"/>
              <a:gd name="connsiteX141" fmla="*/ 25520290 w 27432000"/>
              <a:gd name="connsiteY141" fmla="*/ 427787 h 2743200"/>
              <a:gd name="connsiteX142" fmla="*/ 25453808 w 27432000"/>
              <a:gd name="connsiteY142" fmla="*/ 429133 h 2743200"/>
              <a:gd name="connsiteX143" fmla="*/ 25389760 w 27432000"/>
              <a:gd name="connsiteY143" fmla="*/ 427787 h 2743200"/>
              <a:gd name="connsiteX144" fmla="*/ 24597856 w 27432000"/>
              <a:gd name="connsiteY144" fmla="*/ 421848 h 2743200"/>
              <a:gd name="connsiteX145" fmla="*/ 24492458 w 27432000"/>
              <a:gd name="connsiteY145" fmla="*/ 508546 h 2743200"/>
              <a:gd name="connsiteX146" fmla="*/ 24560966 w 27432000"/>
              <a:gd name="connsiteY146" fmla="*/ 597064 h 2743200"/>
              <a:gd name="connsiteX147" fmla="*/ 24622584 w 27432000"/>
              <a:gd name="connsiteY147" fmla="*/ 669270 h 2743200"/>
              <a:gd name="connsiteX148" fmla="*/ 24573532 w 27432000"/>
              <a:gd name="connsiteY148" fmla="*/ 715114 h 2743200"/>
              <a:gd name="connsiteX149" fmla="*/ 24495700 w 27432000"/>
              <a:gd name="connsiteY149" fmla="*/ 643853 h 2743200"/>
              <a:gd name="connsiteX150" fmla="*/ 24478270 w 27432000"/>
              <a:gd name="connsiteY150" fmla="*/ 645203 h 2743200"/>
              <a:gd name="connsiteX151" fmla="*/ 24492864 w 27432000"/>
              <a:gd name="connsiteY151" fmla="*/ 718754 h 2743200"/>
              <a:gd name="connsiteX152" fmla="*/ 24570290 w 27432000"/>
              <a:gd name="connsiteY152" fmla="*/ 736015 h 2743200"/>
              <a:gd name="connsiteX153" fmla="*/ 24684606 w 27432000"/>
              <a:gd name="connsiteY153" fmla="*/ 643853 h 2743200"/>
              <a:gd name="connsiteX154" fmla="*/ 24620556 w 27432000"/>
              <a:gd name="connsiteY154" fmla="*/ 552643 h 2743200"/>
              <a:gd name="connsiteX155" fmla="*/ 24590560 w 27432000"/>
              <a:gd name="connsiteY155" fmla="*/ 536732 h 2743200"/>
              <a:gd name="connsiteX156" fmla="*/ 24549210 w 27432000"/>
              <a:gd name="connsiteY156" fmla="*/ 484949 h 2743200"/>
              <a:gd name="connsiteX157" fmla="*/ 24595424 w 27432000"/>
              <a:gd name="connsiteY157" fmla="*/ 442750 h 2743200"/>
              <a:gd name="connsiteX158" fmla="*/ 24655418 w 27432000"/>
              <a:gd name="connsiteY158" fmla="*/ 499044 h 2743200"/>
              <a:gd name="connsiteX159" fmla="*/ 24673256 w 27432000"/>
              <a:gd name="connsiteY159" fmla="*/ 497698 h 2743200"/>
              <a:gd name="connsiteX160" fmla="*/ 24665148 w 27432000"/>
              <a:gd name="connsiteY160" fmla="*/ 432773 h 2743200"/>
              <a:gd name="connsiteX161" fmla="*/ 24649744 w 27432000"/>
              <a:gd name="connsiteY161" fmla="*/ 429133 h 2743200"/>
              <a:gd name="connsiteX162" fmla="*/ 24597856 w 27432000"/>
              <a:gd name="connsiteY162" fmla="*/ 421848 h 2743200"/>
              <a:gd name="connsiteX163" fmla="*/ 24789802 w 27432000"/>
              <a:gd name="connsiteY163" fmla="*/ 427787 h 2743200"/>
              <a:gd name="connsiteX164" fmla="*/ 24789802 w 27432000"/>
              <a:gd name="connsiteY164" fmla="*/ 443702 h 2743200"/>
              <a:gd name="connsiteX165" fmla="*/ 24802368 w 27432000"/>
              <a:gd name="connsiteY165" fmla="*/ 445915 h 2743200"/>
              <a:gd name="connsiteX166" fmla="*/ 24825880 w 27432000"/>
              <a:gd name="connsiteY166" fmla="*/ 495399 h 2743200"/>
              <a:gd name="connsiteX167" fmla="*/ 24825880 w 27432000"/>
              <a:gd name="connsiteY167" fmla="*/ 662459 h 2743200"/>
              <a:gd name="connsiteX168" fmla="*/ 24802368 w 27432000"/>
              <a:gd name="connsiteY168" fmla="*/ 711944 h 2743200"/>
              <a:gd name="connsiteX169" fmla="*/ 24789802 w 27432000"/>
              <a:gd name="connsiteY169" fmla="*/ 714161 h 2743200"/>
              <a:gd name="connsiteX170" fmla="*/ 24789802 w 27432000"/>
              <a:gd name="connsiteY170" fmla="*/ 730076 h 2743200"/>
              <a:gd name="connsiteX171" fmla="*/ 24858716 w 27432000"/>
              <a:gd name="connsiteY171" fmla="*/ 728730 h 2743200"/>
              <a:gd name="connsiteX172" fmla="*/ 24926820 w 27432000"/>
              <a:gd name="connsiteY172" fmla="*/ 730076 h 2743200"/>
              <a:gd name="connsiteX173" fmla="*/ 24927224 w 27432000"/>
              <a:gd name="connsiteY173" fmla="*/ 714161 h 2743200"/>
              <a:gd name="connsiteX174" fmla="*/ 24914658 w 27432000"/>
              <a:gd name="connsiteY174" fmla="*/ 711944 h 2743200"/>
              <a:gd name="connsiteX175" fmla="*/ 24890740 w 27432000"/>
              <a:gd name="connsiteY175" fmla="*/ 662459 h 2743200"/>
              <a:gd name="connsiteX176" fmla="*/ 24890740 w 27432000"/>
              <a:gd name="connsiteY176" fmla="*/ 495399 h 2743200"/>
              <a:gd name="connsiteX177" fmla="*/ 24914658 w 27432000"/>
              <a:gd name="connsiteY177" fmla="*/ 445915 h 2743200"/>
              <a:gd name="connsiteX178" fmla="*/ 24927224 w 27432000"/>
              <a:gd name="connsiteY178" fmla="*/ 443702 h 2743200"/>
              <a:gd name="connsiteX179" fmla="*/ 24927224 w 27432000"/>
              <a:gd name="connsiteY179" fmla="*/ 427787 h 2743200"/>
              <a:gd name="connsiteX180" fmla="*/ 24858716 w 27432000"/>
              <a:gd name="connsiteY180" fmla="*/ 429133 h 2743200"/>
              <a:gd name="connsiteX181" fmla="*/ 24789802 w 27432000"/>
              <a:gd name="connsiteY181" fmla="*/ 427787 h 2743200"/>
              <a:gd name="connsiteX182" fmla="*/ 21332546 w 27432000"/>
              <a:gd name="connsiteY182" fmla="*/ 427787 h 2743200"/>
              <a:gd name="connsiteX183" fmla="*/ 21332546 w 27432000"/>
              <a:gd name="connsiteY183" fmla="*/ 443702 h 2743200"/>
              <a:gd name="connsiteX184" fmla="*/ 21343490 w 27432000"/>
              <a:gd name="connsiteY184" fmla="*/ 445048 h 2743200"/>
              <a:gd name="connsiteX185" fmla="*/ 21366598 w 27432000"/>
              <a:gd name="connsiteY185" fmla="*/ 494532 h 2743200"/>
              <a:gd name="connsiteX186" fmla="*/ 21366598 w 27432000"/>
              <a:gd name="connsiteY186" fmla="*/ 663331 h 2743200"/>
              <a:gd name="connsiteX187" fmla="*/ 21343490 w 27432000"/>
              <a:gd name="connsiteY187" fmla="*/ 712815 h 2743200"/>
              <a:gd name="connsiteX188" fmla="*/ 21332546 w 27432000"/>
              <a:gd name="connsiteY188" fmla="*/ 714161 h 2743200"/>
              <a:gd name="connsiteX189" fmla="*/ 21332546 w 27432000"/>
              <a:gd name="connsiteY189" fmla="*/ 730076 h 2743200"/>
              <a:gd name="connsiteX190" fmla="*/ 21400162 w 27432000"/>
              <a:gd name="connsiteY190" fmla="*/ 728730 h 2743200"/>
              <a:gd name="connsiteX191" fmla="*/ 21469198 w 27432000"/>
              <a:gd name="connsiteY191" fmla="*/ 730076 h 2743200"/>
              <a:gd name="connsiteX192" fmla="*/ 21469198 w 27432000"/>
              <a:gd name="connsiteY192" fmla="*/ 714161 h 2743200"/>
              <a:gd name="connsiteX193" fmla="*/ 21454726 w 27432000"/>
              <a:gd name="connsiteY193" fmla="*/ 712423 h 2743200"/>
              <a:gd name="connsiteX194" fmla="*/ 21431538 w 27432000"/>
              <a:gd name="connsiteY194" fmla="*/ 663331 h 2743200"/>
              <a:gd name="connsiteX195" fmla="*/ 21431538 w 27432000"/>
              <a:gd name="connsiteY195" fmla="*/ 598013 h 2743200"/>
              <a:gd name="connsiteX196" fmla="*/ 21450592 w 27432000"/>
              <a:gd name="connsiteY196" fmla="*/ 584871 h 2743200"/>
              <a:gd name="connsiteX197" fmla="*/ 21545004 w 27432000"/>
              <a:gd name="connsiteY197" fmla="*/ 584871 h 2743200"/>
              <a:gd name="connsiteX198" fmla="*/ 21564056 w 27432000"/>
              <a:gd name="connsiteY198" fmla="*/ 598013 h 2743200"/>
              <a:gd name="connsiteX199" fmla="*/ 21564056 w 27432000"/>
              <a:gd name="connsiteY199" fmla="*/ 663331 h 2743200"/>
              <a:gd name="connsiteX200" fmla="*/ 21540950 w 27432000"/>
              <a:gd name="connsiteY200" fmla="*/ 712815 h 2743200"/>
              <a:gd name="connsiteX201" fmla="*/ 21530978 w 27432000"/>
              <a:gd name="connsiteY201" fmla="*/ 714161 h 2743200"/>
              <a:gd name="connsiteX202" fmla="*/ 21530978 w 27432000"/>
              <a:gd name="connsiteY202" fmla="*/ 730076 h 2743200"/>
              <a:gd name="connsiteX203" fmla="*/ 21597622 w 27432000"/>
              <a:gd name="connsiteY203" fmla="*/ 728730 h 2743200"/>
              <a:gd name="connsiteX204" fmla="*/ 21663496 w 27432000"/>
              <a:gd name="connsiteY204" fmla="*/ 730076 h 2743200"/>
              <a:gd name="connsiteX205" fmla="*/ 21663496 w 27432000"/>
              <a:gd name="connsiteY205" fmla="*/ 714161 h 2743200"/>
              <a:gd name="connsiteX206" fmla="*/ 21652590 w 27432000"/>
              <a:gd name="connsiteY206" fmla="*/ 712423 h 2743200"/>
              <a:gd name="connsiteX207" fmla="*/ 21628998 w 27432000"/>
              <a:gd name="connsiteY207" fmla="*/ 663331 h 2743200"/>
              <a:gd name="connsiteX208" fmla="*/ 21628998 w 27432000"/>
              <a:gd name="connsiteY208" fmla="*/ 494532 h 2743200"/>
              <a:gd name="connsiteX209" fmla="*/ 21652590 w 27432000"/>
              <a:gd name="connsiteY209" fmla="*/ 445048 h 2743200"/>
              <a:gd name="connsiteX210" fmla="*/ 21661672 w 27432000"/>
              <a:gd name="connsiteY210" fmla="*/ 443621 h 2743200"/>
              <a:gd name="connsiteX211" fmla="*/ 21661672 w 27432000"/>
              <a:gd name="connsiteY211" fmla="*/ 427787 h 2743200"/>
              <a:gd name="connsiteX212" fmla="*/ 21597622 w 27432000"/>
              <a:gd name="connsiteY212" fmla="*/ 429133 h 2743200"/>
              <a:gd name="connsiteX213" fmla="*/ 21528668 w 27432000"/>
              <a:gd name="connsiteY213" fmla="*/ 427787 h 2743200"/>
              <a:gd name="connsiteX214" fmla="*/ 21528668 w 27432000"/>
              <a:gd name="connsiteY214" fmla="*/ 443621 h 2743200"/>
              <a:gd name="connsiteX215" fmla="*/ 21540950 w 27432000"/>
              <a:gd name="connsiteY215" fmla="*/ 445522 h 2743200"/>
              <a:gd name="connsiteX216" fmla="*/ 21564056 w 27432000"/>
              <a:gd name="connsiteY216" fmla="*/ 494532 h 2743200"/>
              <a:gd name="connsiteX217" fmla="*/ 21564056 w 27432000"/>
              <a:gd name="connsiteY217" fmla="*/ 547182 h 2743200"/>
              <a:gd name="connsiteX218" fmla="*/ 21545004 w 27432000"/>
              <a:gd name="connsiteY218" fmla="*/ 560799 h 2743200"/>
              <a:gd name="connsiteX219" fmla="*/ 21450592 w 27432000"/>
              <a:gd name="connsiteY219" fmla="*/ 560799 h 2743200"/>
              <a:gd name="connsiteX220" fmla="*/ 21431538 w 27432000"/>
              <a:gd name="connsiteY220" fmla="*/ 547182 h 2743200"/>
              <a:gd name="connsiteX221" fmla="*/ 21431538 w 27432000"/>
              <a:gd name="connsiteY221" fmla="*/ 494532 h 2743200"/>
              <a:gd name="connsiteX222" fmla="*/ 21453794 w 27432000"/>
              <a:gd name="connsiteY222" fmla="*/ 445048 h 2743200"/>
              <a:gd name="connsiteX223" fmla="*/ 21463280 w 27432000"/>
              <a:gd name="connsiteY223" fmla="*/ 443702 h 2743200"/>
              <a:gd name="connsiteX224" fmla="*/ 21463280 w 27432000"/>
              <a:gd name="connsiteY224" fmla="*/ 427787 h 2743200"/>
              <a:gd name="connsiteX225" fmla="*/ 21400162 w 27432000"/>
              <a:gd name="connsiteY225" fmla="*/ 429133 h 2743200"/>
              <a:gd name="connsiteX226" fmla="*/ 21332546 w 27432000"/>
              <a:gd name="connsiteY226" fmla="*/ 427787 h 2743200"/>
              <a:gd name="connsiteX227" fmla="*/ 21776718 w 27432000"/>
              <a:gd name="connsiteY227" fmla="*/ 427787 h 2743200"/>
              <a:gd name="connsiteX228" fmla="*/ 21775784 w 27432000"/>
              <a:gd name="connsiteY228" fmla="*/ 443702 h 2743200"/>
              <a:gd name="connsiteX229" fmla="*/ 21787176 w 27432000"/>
              <a:gd name="connsiteY229" fmla="*/ 445915 h 2743200"/>
              <a:gd name="connsiteX230" fmla="*/ 21810282 w 27432000"/>
              <a:gd name="connsiteY230" fmla="*/ 494054 h 2743200"/>
              <a:gd name="connsiteX231" fmla="*/ 21810282 w 27432000"/>
              <a:gd name="connsiteY231" fmla="*/ 663331 h 2743200"/>
              <a:gd name="connsiteX232" fmla="*/ 21787176 w 27432000"/>
              <a:gd name="connsiteY232" fmla="*/ 710996 h 2743200"/>
              <a:gd name="connsiteX233" fmla="*/ 21765894 w 27432000"/>
              <a:gd name="connsiteY233" fmla="*/ 714161 h 2743200"/>
              <a:gd name="connsiteX234" fmla="*/ 21765894 w 27432000"/>
              <a:gd name="connsiteY234" fmla="*/ 730076 h 2743200"/>
              <a:gd name="connsiteX235" fmla="*/ 21843968 w 27432000"/>
              <a:gd name="connsiteY235" fmla="*/ 728730 h 2743200"/>
              <a:gd name="connsiteX236" fmla="*/ 21902952 w 27432000"/>
              <a:gd name="connsiteY236" fmla="*/ 728730 h 2743200"/>
              <a:gd name="connsiteX237" fmla="*/ 22007782 w 27432000"/>
              <a:gd name="connsiteY237" fmla="*/ 730076 h 2743200"/>
              <a:gd name="connsiteX238" fmla="*/ 22026834 w 27432000"/>
              <a:gd name="connsiteY238" fmla="*/ 657473 h 2743200"/>
              <a:gd name="connsiteX239" fmla="*/ 22010052 w 27432000"/>
              <a:gd name="connsiteY239" fmla="*/ 655175 h 2743200"/>
              <a:gd name="connsiteX240" fmla="*/ 21930192 w 27432000"/>
              <a:gd name="connsiteY240" fmla="*/ 707829 h 2743200"/>
              <a:gd name="connsiteX241" fmla="*/ 21882520 w 27432000"/>
              <a:gd name="connsiteY241" fmla="*/ 696033 h 2743200"/>
              <a:gd name="connsiteX242" fmla="*/ 21875224 w 27432000"/>
              <a:gd name="connsiteY242" fmla="*/ 652880 h 2743200"/>
              <a:gd name="connsiteX243" fmla="*/ 21875224 w 27432000"/>
              <a:gd name="connsiteY243" fmla="*/ 598884 h 2743200"/>
              <a:gd name="connsiteX244" fmla="*/ 21887952 w 27432000"/>
              <a:gd name="connsiteY244" fmla="*/ 584871 h 2743200"/>
              <a:gd name="connsiteX245" fmla="*/ 21919248 w 27432000"/>
              <a:gd name="connsiteY245" fmla="*/ 584871 h 2743200"/>
              <a:gd name="connsiteX246" fmla="*/ 21952812 w 27432000"/>
              <a:gd name="connsiteY246" fmla="*/ 610284 h 2743200"/>
              <a:gd name="connsiteX247" fmla="*/ 21955124 w 27432000"/>
              <a:gd name="connsiteY247" fmla="*/ 621605 h 2743200"/>
              <a:gd name="connsiteX248" fmla="*/ 21971906 w 27432000"/>
              <a:gd name="connsiteY248" fmla="*/ 621131 h 2743200"/>
              <a:gd name="connsiteX249" fmla="*/ 21970568 w 27432000"/>
              <a:gd name="connsiteY249" fmla="*/ 573074 h 2743200"/>
              <a:gd name="connsiteX250" fmla="*/ 21971906 w 27432000"/>
              <a:gd name="connsiteY250" fmla="*/ 524936 h 2743200"/>
              <a:gd name="connsiteX251" fmla="*/ 21955124 w 27432000"/>
              <a:gd name="connsiteY251" fmla="*/ 524457 h 2743200"/>
              <a:gd name="connsiteX252" fmla="*/ 21952812 w 27432000"/>
              <a:gd name="connsiteY252" fmla="*/ 535860 h 2743200"/>
              <a:gd name="connsiteX253" fmla="*/ 21919248 w 27432000"/>
              <a:gd name="connsiteY253" fmla="*/ 560799 h 2743200"/>
              <a:gd name="connsiteX254" fmla="*/ 21887952 w 27432000"/>
              <a:gd name="connsiteY254" fmla="*/ 560799 h 2743200"/>
              <a:gd name="connsiteX255" fmla="*/ 21875224 w 27432000"/>
              <a:gd name="connsiteY255" fmla="*/ 547182 h 2743200"/>
              <a:gd name="connsiteX256" fmla="*/ 21875224 w 27432000"/>
              <a:gd name="connsiteY256" fmla="*/ 467769 h 2743200"/>
              <a:gd name="connsiteX257" fmla="*/ 21875224 w 27432000"/>
              <a:gd name="connsiteY257" fmla="*/ 467688 h 2743200"/>
              <a:gd name="connsiteX258" fmla="*/ 21890182 w 27432000"/>
              <a:gd name="connsiteY258" fmla="*/ 450034 h 2743200"/>
              <a:gd name="connsiteX259" fmla="*/ 21926544 w 27432000"/>
              <a:gd name="connsiteY259" fmla="*/ 450034 h 2743200"/>
              <a:gd name="connsiteX260" fmla="*/ 21971014 w 27432000"/>
              <a:gd name="connsiteY260" fmla="*/ 464129 h 2743200"/>
              <a:gd name="connsiteX261" fmla="*/ 21988284 w 27432000"/>
              <a:gd name="connsiteY261" fmla="*/ 499916 h 2743200"/>
              <a:gd name="connsiteX262" fmla="*/ 22005066 w 27432000"/>
              <a:gd name="connsiteY262" fmla="*/ 498092 h 2743200"/>
              <a:gd name="connsiteX263" fmla="*/ 21999148 w 27432000"/>
              <a:gd name="connsiteY263" fmla="*/ 427787 h 2743200"/>
              <a:gd name="connsiteX264" fmla="*/ 21938340 w 27432000"/>
              <a:gd name="connsiteY264" fmla="*/ 429133 h 2743200"/>
              <a:gd name="connsiteX265" fmla="*/ 21842144 w 27432000"/>
              <a:gd name="connsiteY265" fmla="*/ 429133 h 2743200"/>
              <a:gd name="connsiteX266" fmla="*/ 21776718 w 27432000"/>
              <a:gd name="connsiteY266" fmla="*/ 427787 h 2743200"/>
              <a:gd name="connsiteX267" fmla="*/ 22314572 w 27432000"/>
              <a:gd name="connsiteY267" fmla="*/ 427787 h 2743200"/>
              <a:gd name="connsiteX268" fmla="*/ 22313678 w 27432000"/>
              <a:gd name="connsiteY268" fmla="*/ 443224 h 2743200"/>
              <a:gd name="connsiteX269" fmla="*/ 22325030 w 27432000"/>
              <a:gd name="connsiteY269" fmla="*/ 445522 h 2743200"/>
              <a:gd name="connsiteX270" fmla="*/ 22348218 w 27432000"/>
              <a:gd name="connsiteY270" fmla="*/ 494532 h 2743200"/>
              <a:gd name="connsiteX271" fmla="*/ 22348218 w 27432000"/>
              <a:gd name="connsiteY271" fmla="*/ 607989 h 2743200"/>
              <a:gd name="connsiteX272" fmla="*/ 22381782 w 27432000"/>
              <a:gd name="connsiteY272" fmla="*/ 710598 h 2743200"/>
              <a:gd name="connsiteX273" fmla="*/ 22471654 w 27432000"/>
              <a:gd name="connsiteY273" fmla="*/ 736015 h 2743200"/>
              <a:gd name="connsiteX274" fmla="*/ 22561526 w 27432000"/>
              <a:gd name="connsiteY274" fmla="*/ 703313 h 2743200"/>
              <a:gd name="connsiteX275" fmla="*/ 22590592 w 27432000"/>
              <a:gd name="connsiteY275" fmla="*/ 593894 h 2743200"/>
              <a:gd name="connsiteX276" fmla="*/ 22590592 w 27432000"/>
              <a:gd name="connsiteY276" fmla="*/ 543064 h 2743200"/>
              <a:gd name="connsiteX277" fmla="*/ 22597362 w 27432000"/>
              <a:gd name="connsiteY277" fmla="*/ 460010 h 2743200"/>
              <a:gd name="connsiteX278" fmla="*/ 22621928 w 27432000"/>
              <a:gd name="connsiteY278" fmla="*/ 445048 h 2743200"/>
              <a:gd name="connsiteX279" fmla="*/ 22630076 w 27432000"/>
              <a:gd name="connsiteY279" fmla="*/ 443224 h 2743200"/>
              <a:gd name="connsiteX280" fmla="*/ 22630076 w 27432000"/>
              <a:gd name="connsiteY280" fmla="*/ 427787 h 2743200"/>
              <a:gd name="connsiteX281" fmla="*/ 22579240 w 27432000"/>
              <a:gd name="connsiteY281" fmla="*/ 429133 h 2743200"/>
              <a:gd name="connsiteX282" fmla="*/ 22518436 w 27432000"/>
              <a:gd name="connsiteY282" fmla="*/ 427787 h 2743200"/>
              <a:gd name="connsiteX283" fmla="*/ 22518436 w 27432000"/>
              <a:gd name="connsiteY283" fmla="*/ 443224 h 2743200"/>
              <a:gd name="connsiteX284" fmla="*/ 22530636 w 27432000"/>
              <a:gd name="connsiteY284" fmla="*/ 445522 h 2743200"/>
              <a:gd name="connsiteX285" fmla="*/ 22556986 w 27432000"/>
              <a:gd name="connsiteY285" fmla="*/ 460010 h 2743200"/>
              <a:gd name="connsiteX286" fmla="*/ 22563796 w 27432000"/>
              <a:gd name="connsiteY286" fmla="*/ 543064 h 2743200"/>
              <a:gd name="connsiteX287" fmla="*/ 22563796 w 27432000"/>
              <a:gd name="connsiteY287" fmla="*/ 598013 h 2743200"/>
              <a:gd name="connsiteX288" fmla="*/ 22487950 w 27432000"/>
              <a:gd name="connsiteY288" fmla="*/ 710996 h 2743200"/>
              <a:gd name="connsiteX289" fmla="*/ 22413078 w 27432000"/>
              <a:gd name="connsiteY289" fmla="*/ 599359 h 2743200"/>
              <a:gd name="connsiteX290" fmla="*/ 22413078 w 27432000"/>
              <a:gd name="connsiteY290" fmla="*/ 494532 h 2743200"/>
              <a:gd name="connsiteX291" fmla="*/ 22436266 w 27432000"/>
              <a:gd name="connsiteY291" fmla="*/ 445048 h 2743200"/>
              <a:gd name="connsiteX292" fmla="*/ 22447088 w 27432000"/>
              <a:gd name="connsiteY292" fmla="*/ 443224 h 2743200"/>
              <a:gd name="connsiteX293" fmla="*/ 22447088 w 27432000"/>
              <a:gd name="connsiteY293" fmla="*/ 427787 h 2743200"/>
              <a:gd name="connsiteX294" fmla="*/ 22380850 w 27432000"/>
              <a:gd name="connsiteY294" fmla="*/ 429133 h 2743200"/>
              <a:gd name="connsiteX295" fmla="*/ 22314572 w 27432000"/>
              <a:gd name="connsiteY295" fmla="*/ 427787 h 2743200"/>
              <a:gd name="connsiteX296" fmla="*/ 22722340 w 27432000"/>
              <a:gd name="connsiteY296" fmla="*/ 427787 h 2743200"/>
              <a:gd name="connsiteX297" fmla="*/ 22720516 w 27432000"/>
              <a:gd name="connsiteY297" fmla="*/ 443702 h 2743200"/>
              <a:gd name="connsiteX298" fmla="*/ 22733162 w 27432000"/>
              <a:gd name="connsiteY298" fmla="*/ 445522 h 2743200"/>
              <a:gd name="connsiteX299" fmla="*/ 22759066 w 27432000"/>
              <a:gd name="connsiteY299" fmla="*/ 460882 h 2743200"/>
              <a:gd name="connsiteX300" fmla="*/ 22762228 w 27432000"/>
              <a:gd name="connsiteY300" fmla="*/ 499519 h 2743200"/>
              <a:gd name="connsiteX301" fmla="*/ 22762228 w 27432000"/>
              <a:gd name="connsiteY301" fmla="*/ 614799 h 2743200"/>
              <a:gd name="connsiteX302" fmla="*/ 22755904 w 27432000"/>
              <a:gd name="connsiteY302" fmla="*/ 697853 h 2743200"/>
              <a:gd name="connsiteX303" fmla="*/ 22730934 w 27432000"/>
              <a:gd name="connsiteY303" fmla="*/ 712815 h 2743200"/>
              <a:gd name="connsiteX304" fmla="*/ 22723192 w 27432000"/>
              <a:gd name="connsiteY304" fmla="*/ 714161 h 2743200"/>
              <a:gd name="connsiteX305" fmla="*/ 22723192 w 27432000"/>
              <a:gd name="connsiteY305" fmla="*/ 730076 h 2743200"/>
              <a:gd name="connsiteX306" fmla="*/ 22774026 w 27432000"/>
              <a:gd name="connsiteY306" fmla="*/ 728730 h 2743200"/>
              <a:gd name="connsiteX307" fmla="*/ 22834912 w 27432000"/>
              <a:gd name="connsiteY307" fmla="*/ 730076 h 2743200"/>
              <a:gd name="connsiteX308" fmla="*/ 22834912 w 27432000"/>
              <a:gd name="connsiteY308" fmla="*/ 714161 h 2743200"/>
              <a:gd name="connsiteX309" fmla="*/ 22822144 w 27432000"/>
              <a:gd name="connsiteY309" fmla="*/ 712423 h 2743200"/>
              <a:gd name="connsiteX310" fmla="*/ 22795794 w 27432000"/>
              <a:gd name="connsiteY310" fmla="*/ 697853 h 2743200"/>
              <a:gd name="connsiteX311" fmla="*/ 22788984 w 27432000"/>
              <a:gd name="connsiteY311" fmla="*/ 614799 h 2743200"/>
              <a:gd name="connsiteX312" fmla="*/ 22788984 w 27432000"/>
              <a:gd name="connsiteY312" fmla="*/ 526755 h 2743200"/>
              <a:gd name="connsiteX313" fmla="*/ 22791294 w 27432000"/>
              <a:gd name="connsiteY313" fmla="*/ 497698 h 2743200"/>
              <a:gd name="connsiteX314" fmla="*/ 22840750 w 27432000"/>
              <a:gd name="connsiteY314" fmla="*/ 555813 h 2743200"/>
              <a:gd name="connsiteX315" fmla="*/ 22945580 w 27432000"/>
              <a:gd name="connsiteY315" fmla="*/ 685579 h 2743200"/>
              <a:gd name="connsiteX316" fmla="*/ 22982226 w 27432000"/>
              <a:gd name="connsiteY316" fmla="*/ 735063 h 2743200"/>
              <a:gd name="connsiteX317" fmla="*/ 23008982 w 27432000"/>
              <a:gd name="connsiteY317" fmla="*/ 724612 h 2743200"/>
              <a:gd name="connsiteX318" fmla="*/ 23008170 w 27432000"/>
              <a:gd name="connsiteY318" fmla="*/ 651535 h 2743200"/>
              <a:gd name="connsiteX319" fmla="*/ 23008170 w 27432000"/>
              <a:gd name="connsiteY319" fmla="*/ 543064 h 2743200"/>
              <a:gd name="connsiteX320" fmla="*/ 23015062 w 27432000"/>
              <a:gd name="connsiteY320" fmla="*/ 460010 h 2743200"/>
              <a:gd name="connsiteX321" fmla="*/ 23039384 w 27432000"/>
              <a:gd name="connsiteY321" fmla="*/ 445048 h 2743200"/>
              <a:gd name="connsiteX322" fmla="*/ 23047898 w 27432000"/>
              <a:gd name="connsiteY322" fmla="*/ 443702 h 2743200"/>
              <a:gd name="connsiteX323" fmla="*/ 23047898 w 27432000"/>
              <a:gd name="connsiteY323" fmla="*/ 427787 h 2743200"/>
              <a:gd name="connsiteX324" fmla="*/ 22996820 w 27432000"/>
              <a:gd name="connsiteY324" fmla="*/ 429133 h 2743200"/>
              <a:gd name="connsiteX325" fmla="*/ 22936096 w 27432000"/>
              <a:gd name="connsiteY325" fmla="*/ 427787 h 2743200"/>
              <a:gd name="connsiteX326" fmla="*/ 22936096 w 27432000"/>
              <a:gd name="connsiteY326" fmla="*/ 443702 h 2743200"/>
              <a:gd name="connsiteX327" fmla="*/ 22948378 w 27432000"/>
              <a:gd name="connsiteY327" fmla="*/ 445522 h 2743200"/>
              <a:gd name="connsiteX328" fmla="*/ 22974524 w 27432000"/>
              <a:gd name="connsiteY328" fmla="*/ 460010 h 2743200"/>
              <a:gd name="connsiteX329" fmla="*/ 22981416 w 27432000"/>
              <a:gd name="connsiteY329" fmla="*/ 543064 h 2743200"/>
              <a:gd name="connsiteX330" fmla="*/ 22981416 w 27432000"/>
              <a:gd name="connsiteY330" fmla="*/ 605690 h 2743200"/>
              <a:gd name="connsiteX331" fmla="*/ 22979794 w 27432000"/>
              <a:gd name="connsiteY331" fmla="*/ 626122 h 2743200"/>
              <a:gd name="connsiteX332" fmla="*/ 22936096 w 27432000"/>
              <a:gd name="connsiteY332" fmla="*/ 576159 h 2743200"/>
              <a:gd name="connsiteX333" fmla="*/ 22897948 w 27432000"/>
              <a:gd name="connsiteY333" fmla="*/ 531267 h 2743200"/>
              <a:gd name="connsiteX334" fmla="*/ 22823116 w 27432000"/>
              <a:gd name="connsiteY334" fmla="*/ 427787 h 2743200"/>
              <a:gd name="connsiteX335" fmla="*/ 22784930 w 27432000"/>
              <a:gd name="connsiteY335" fmla="*/ 429133 h 2743200"/>
              <a:gd name="connsiteX336" fmla="*/ 22722340 w 27432000"/>
              <a:gd name="connsiteY336" fmla="*/ 427787 h 2743200"/>
              <a:gd name="connsiteX337" fmla="*/ 23144782 w 27432000"/>
              <a:gd name="connsiteY337" fmla="*/ 427787 h 2743200"/>
              <a:gd name="connsiteX338" fmla="*/ 23144782 w 27432000"/>
              <a:gd name="connsiteY338" fmla="*/ 443702 h 2743200"/>
              <a:gd name="connsiteX339" fmla="*/ 23157756 w 27432000"/>
              <a:gd name="connsiteY339" fmla="*/ 445915 h 2743200"/>
              <a:gd name="connsiteX340" fmla="*/ 23181266 w 27432000"/>
              <a:gd name="connsiteY340" fmla="*/ 495399 h 2743200"/>
              <a:gd name="connsiteX341" fmla="*/ 23181266 w 27432000"/>
              <a:gd name="connsiteY341" fmla="*/ 662459 h 2743200"/>
              <a:gd name="connsiteX342" fmla="*/ 23157756 w 27432000"/>
              <a:gd name="connsiteY342" fmla="*/ 711944 h 2743200"/>
              <a:gd name="connsiteX343" fmla="*/ 23144782 w 27432000"/>
              <a:gd name="connsiteY343" fmla="*/ 714161 h 2743200"/>
              <a:gd name="connsiteX344" fmla="*/ 23144782 w 27432000"/>
              <a:gd name="connsiteY344" fmla="*/ 730076 h 2743200"/>
              <a:gd name="connsiteX345" fmla="*/ 23214102 w 27432000"/>
              <a:gd name="connsiteY345" fmla="*/ 728730 h 2743200"/>
              <a:gd name="connsiteX346" fmla="*/ 23282206 w 27432000"/>
              <a:gd name="connsiteY346" fmla="*/ 730076 h 2743200"/>
              <a:gd name="connsiteX347" fmla="*/ 23282612 w 27432000"/>
              <a:gd name="connsiteY347" fmla="*/ 714161 h 2743200"/>
              <a:gd name="connsiteX348" fmla="*/ 23269638 w 27432000"/>
              <a:gd name="connsiteY348" fmla="*/ 711944 h 2743200"/>
              <a:gd name="connsiteX349" fmla="*/ 23246128 w 27432000"/>
              <a:gd name="connsiteY349" fmla="*/ 662459 h 2743200"/>
              <a:gd name="connsiteX350" fmla="*/ 23246128 w 27432000"/>
              <a:gd name="connsiteY350" fmla="*/ 495399 h 2743200"/>
              <a:gd name="connsiteX351" fmla="*/ 23269638 w 27432000"/>
              <a:gd name="connsiteY351" fmla="*/ 445915 h 2743200"/>
              <a:gd name="connsiteX352" fmla="*/ 23282612 w 27432000"/>
              <a:gd name="connsiteY352" fmla="*/ 443702 h 2743200"/>
              <a:gd name="connsiteX353" fmla="*/ 23282612 w 27432000"/>
              <a:gd name="connsiteY353" fmla="*/ 427787 h 2743200"/>
              <a:gd name="connsiteX354" fmla="*/ 23214102 w 27432000"/>
              <a:gd name="connsiteY354" fmla="*/ 429133 h 2743200"/>
              <a:gd name="connsiteX355" fmla="*/ 23144782 w 27432000"/>
              <a:gd name="connsiteY355" fmla="*/ 427787 h 2743200"/>
              <a:gd name="connsiteX356" fmla="*/ 23363280 w 27432000"/>
              <a:gd name="connsiteY356" fmla="*/ 427787 h 2743200"/>
              <a:gd name="connsiteX357" fmla="*/ 23361254 w 27432000"/>
              <a:gd name="connsiteY357" fmla="*/ 443224 h 2743200"/>
              <a:gd name="connsiteX358" fmla="*/ 23374226 w 27432000"/>
              <a:gd name="connsiteY358" fmla="*/ 446393 h 2743200"/>
              <a:gd name="connsiteX359" fmla="*/ 23413548 w 27432000"/>
              <a:gd name="connsiteY359" fmla="*/ 495878 h 2743200"/>
              <a:gd name="connsiteX360" fmla="*/ 23487326 w 27432000"/>
              <a:gd name="connsiteY360" fmla="*/ 680592 h 2743200"/>
              <a:gd name="connsiteX361" fmla="*/ 23506380 w 27432000"/>
              <a:gd name="connsiteY361" fmla="*/ 732371 h 2743200"/>
              <a:gd name="connsiteX362" fmla="*/ 23518540 w 27432000"/>
              <a:gd name="connsiteY362" fmla="*/ 736015 h 2743200"/>
              <a:gd name="connsiteX363" fmla="*/ 23534350 w 27432000"/>
              <a:gd name="connsiteY363" fmla="*/ 732371 h 2743200"/>
              <a:gd name="connsiteX364" fmla="*/ 23580158 w 27432000"/>
              <a:gd name="connsiteY364" fmla="*/ 616146 h 2743200"/>
              <a:gd name="connsiteX365" fmla="*/ 23613398 w 27432000"/>
              <a:gd name="connsiteY365" fmla="*/ 537603 h 2743200"/>
              <a:gd name="connsiteX366" fmla="*/ 23651098 w 27432000"/>
              <a:gd name="connsiteY366" fmla="*/ 461356 h 2743200"/>
              <a:gd name="connsiteX367" fmla="*/ 23675826 w 27432000"/>
              <a:gd name="connsiteY367" fmla="*/ 445522 h 2743200"/>
              <a:gd name="connsiteX368" fmla="*/ 23687988 w 27432000"/>
              <a:gd name="connsiteY368" fmla="*/ 443224 h 2743200"/>
              <a:gd name="connsiteX369" fmla="*/ 23686772 w 27432000"/>
              <a:gd name="connsiteY369" fmla="*/ 427787 h 2743200"/>
              <a:gd name="connsiteX370" fmla="*/ 23644612 w 27432000"/>
              <a:gd name="connsiteY370" fmla="*/ 429133 h 2743200"/>
              <a:gd name="connsiteX371" fmla="*/ 23589076 w 27432000"/>
              <a:gd name="connsiteY371" fmla="*/ 427787 h 2743200"/>
              <a:gd name="connsiteX372" fmla="*/ 23587048 w 27432000"/>
              <a:gd name="connsiteY372" fmla="*/ 443224 h 2743200"/>
              <a:gd name="connsiteX373" fmla="*/ 23600020 w 27432000"/>
              <a:gd name="connsiteY373" fmla="*/ 446393 h 2743200"/>
              <a:gd name="connsiteX374" fmla="*/ 23612588 w 27432000"/>
              <a:gd name="connsiteY374" fmla="*/ 454072 h 2743200"/>
              <a:gd name="connsiteX375" fmla="*/ 23607724 w 27432000"/>
              <a:gd name="connsiteY375" fmla="*/ 470461 h 2743200"/>
              <a:gd name="connsiteX376" fmla="*/ 23572050 w 27432000"/>
              <a:gd name="connsiteY376" fmla="*/ 565315 h 2743200"/>
              <a:gd name="connsiteX377" fmla="*/ 23555430 w 27432000"/>
              <a:gd name="connsiteY377" fmla="*/ 607989 h 2743200"/>
              <a:gd name="connsiteX378" fmla="*/ 23540836 w 27432000"/>
              <a:gd name="connsiteY378" fmla="*/ 641558 h 2743200"/>
              <a:gd name="connsiteX379" fmla="*/ 23526648 w 27432000"/>
              <a:gd name="connsiteY379" fmla="*/ 606643 h 2743200"/>
              <a:gd name="connsiteX380" fmla="*/ 23486920 w 27432000"/>
              <a:gd name="connsiteY380" fmla="*/ 504509 h 2743200"/>
              <a:gd name="connsiteX381" fmla="*/ 23468678 w 27432000"/>
              <a:gd name="connsiteY381" fmla="*/ 454546 h 2743200"/>
              <a:gd name="connsiteX382" fmla="*/ 23480030 w 27432000"/>
              <a:gd name="connsiteY382" fmla="*/ 445915 h 2743200"/>
              <a:gd name="connsiteX383" fmla="*/ 23493406 w 27432000"/>
              <a:gd name="connsiteY383" fmla="*/ 443224 h 2743200"/>
              <a:gd name="connsiteX384" fmla="*/ 23493000 w 27432000"/>
              <a:gd name="connsiteY384" fmla="*/ 427787 h 2743200"/>
              <a:gd name="connsiteX385" fmla="*/ 23424898 w 27432000"/>
              <a:gd name="connsiteY385" fmla="*/ 429133 h 2743200"/>
              <a:gd name="connsiteX386" fmla="*/ 23363280 w 27432000"/>
              <a:gd name="connsiteY386" fmla="*/ 427787 h 2743200"/>
              <a:gd name="connsiteX387" fmla="*/ 23760956 w 27432000"/>
              <a:gd name="connsiteY387" fmla="*/ 427787 h 2743200"/>
              <a:gd name="connsiteX388" fmla="*/ 23760144 w 27432000"/>
              <a:gd name="connsiteY388" fmla="*/ 443702 h 2743200"/>
              <a:gd name="connsiteX389" fmla="*/ 23771496 w 27432000"/>
              <a:gd name="connsiteY389" fmla="*/ 445915 h 2743200"/>
              <a:gd name="connsiteX390" fmla="*/ 23794602 w 27432000"/>
              <a:gd name="connsiteY390" fmla="*/ 494054 h 2743200"/>
              <a:gd name="connsiteX391" fmla="*/ 23794602 w 27432000"/>
              <a:gd name="connsiteY391" fmla="*/ 663331 h 2743200"/>
              <a:gd name="connsiteX392" fmla="*/ 23771496 w 27432000"/>
              <a:gd name="connsiteY392" fmla="*/ 710996 h 2743200"/>
              <a:gd name="connsiteX393" fmla="*/ 23750010 w 27432000"/>
              <a:gd name="connsiteY393" fmla="*/ 714161 h 2743200"/>
              <a:gd name="connsiteX394" fmla="*/ 23750010 w 27432000"/>
              <a:gd name="connsiteY394" fmla="*/ 730076 h 2743200"/>
              <a:gd name="connsiteX395" fmla="*/ 23828248 w 27432000"/>
              <a:gd name="connsiteY395" fmla="*/ 728730 h 2743200"/>
              <a:gd name="connsiteX396" fmla="*/ 23887028 w 27432000"/>
              <a:gd name="connsiteY396" fmla="*/ 728730 h 2743200"/>
              <a:gd name="connsiteX397" fmla="*/ 23992020 w 27432000"/>
              <a:gd name="connsiteY397" fmla="*/ 730076 h 2743200"/>
              <a:gd name="connsiteX398" fmla="*/ 24011072 w 27432000"/>
              <a:gd name="connsiteY398" fmla="*/ 657473 h 2743200"/>
              <a:gd name="connsiteX399" fmla="*/ 23994452 w 27432000"/>
              <a:gd name="connsiteY399" fmla="*/ 655175 h 2743200"/>
              <a:gd name="connsiteX400" fmla="*/ 23914188 w 27432000"/>
              <a:gd name="connsiteY400" fmla="*/ 707829 h 2743200"/>
              <a:gd name="connsiteX401" fmla="*/ 23866758 w 27432000"/>
              <a:gd name="connsiteY401" fmla="*/ 696033 h 2743200"/>
              <a:gd name="connsiteX402" fmla="*/ 23859462 w 27432000"/>
              <a:gd name="connsiteY402" fmla="*/ 652880 h 2743200"/>
              <a:gd name="connsiteX403" fmla="*/ 23859462 w 27432000"/>
              <a:gd name="connsiteY403" fmla="*/ 598884 h 2743200"/>
              <a:gd name="connsiteX404" fmla="*/ 23872028 w 27432000"/>
              <a:gd name="connsiteY404" fmla="*/ 584871 h 2743200"/>
              <a:gd name="connsiteX405" fmla="*/ 23903648 w 27432000"/>
              <a:gd name="connsiteY405" fmla="*/ 584871 h 2743200"/>
              <a:gd name="connsiteX406" fmla="*/ 23936888 w 27432000"/>
              <a:gd name="connsiteY406" fmla="*/ 610284 h 2743200"/>
              <a:gd name="connsiteX407" fmla="*/ 23939320 w 27432000"/>
              <a:gd name="connsiteY407" fmla="*/ 621605 h 2743200"/>
              <a:gd name="connsiteX408" fmla="*/ 23955942 w 27432000"/>
              <a:gd name="connsiteY408" fmla="*/ 621131 h 2743200"/>
              <a:gd name="connsiteX409" fmla="*/ 23954726 w 27432000"/>
              <a:gd name="connsiteY409" fmla="*/ 573074 h 2743200"/>
              <a:gd name="connsiteX410" fmla="*/ 23955942 w 27432000"/>
              <a:gd name="connsiteY410" fmla="*/ 524936 h 2743200"/>
              <a:gd name="connsiteX411" fmla="*/ 23939320 w 27432000"/>
              <a:gd name="connsiteY411" fmla="*/ 524457 h 2743200"/>
              <a:gd name="connsiteX412" fmla="*/ 23936888 w 27432000"/>
              <a:gd name="connsiteY412" fmla="*/ 535860 h 2743200"/>
              <a:gd name="connsiteX413" fmla="*/ 23903648 w 27432000"/>
              <a:gd name="connsiteY413" fmla="*/ 560799 h 2743200"/>
              <a:gd name="connsiteX414" fmla="*/ 23872028 w 27432000"/>
              <a:gd name="connsiteY414" fmla="*/ 560799 h 2743200"/>
              <a:gd name="connsiteX415" fmla="*/ 23859462 w 27432000"/>
              <a:gd name="connsiteY415" fmla="*/ 547182 h 2743200"/>
              <a:gd name="connsiteX416" fmla="*/ 23859462 w 27432000"/>
              <a:gd name="connsiteY416" fmla="*/ 467769 h 2743200"/>
              <a:gd name="connsiteX417" fmla="*/ 23859462 w 27432000"/>
              <a:gd name="connsiteY417" fmla="*/ 467688 h 2743200"/>
              <a:gd name="connsiteX418" fmla="*/ 23874460 w 27432000"/>
              <a:gd name="connsiteY418" fmla="*/ 450034 h 2743200"/>
              <a:gd name="connsiteX419" fmla="*/ 23910540 w 27432000"/>
              <a:gd name="connsiteY419" fmla="*/ 450034 h 2743200"/>
              <a:gd name="connsiteX420" fmla="*/ 23955132 w 27432000"/>
              <a:gd name="connsiteY420" fmla="*/ 464129 h 2743200"/>
              <a:gd name="connsiteX421" fmla="*/ 23972562 w 27432000"/>
              <a:gd name="connsiteY421" fmla="*/ 499916 h 2743200"/>
              <a:gd name="connsiteX422" fmla="*/ 23989182 w 27432000"/>
              <a:gd name="connsiteY422" fmla="*/ 498092 h 2743200"/>
              <a:gd name="connsiteX423" fmla="*/ 23983508 w 27432000"/>
              <a:gd name="connsiteY423" fmla="*/ 427787 h 2743200"/>
              <a:gd name="connsiteX424" fmla="*/ 23922700 w 27432000"/>
              <a:gd name="connsiteY424" fmla="*/ 429133 h 2743200"/>
              <a:gd name="connsiteX425" fmla="*/ 23826220 w 27432000"/>
              <a:gd name="connsiteY425" fmla="*/ 429133 h 2743200"/>
              <a:gd name="connsiteX426" fmla="*/ 23760956 w 27432000"/>
              <a:gd name="connsiteY426" fmla="*/ 427787 h 2743200"/>
              <a:gd name="connsiteX427" fmla="*/ 24221868 w 27432000"/>
              <a:gd name="connsiteY427" fmla="*/ 427787 h 2743200"/>
              <a:gd name="connsiteX428" fmla="*/ 24109580 w 27432000"/>
              <a:gd name="connsiteY428" fmla="*/ 431824 h 2743200"/>
              <a:gd name="connsiteX429" fmla="*/ 24108768 w 27432000"/>
              <a:gd name="connsiteY429" fmla="*/ 447740 h 2743200"/>
              <a:gd name="connsiteX430" fmla="*/ 24120930 w 27432000"/>
              <a:gd name="connsiteY430" fmla="*/ 449560 h 2743200"/>
              <a:gd name="connsiteX431" fmla="*/ 24140794 w 27432000"/>
              <a:gd name="connsiteY431" fmla="*/ 502684 h 2743200"/>
              <a:gd name="connsiteX432" fmla="*/ 24140794 w 27432000"/>
              <a:gd name="connsiteY432" fmla="*/ 663331 h 2743200"/>
              <a:gd name="connsiteX433" fmla="*/ 24117688 w 27432000"/>
              <a:gd name="connsiteY433" fmla="*/ 711944 h 2743200"/>
              <a:gd name="connsiteX434" fmla="*/ 24105524 w 27432000"/>
              <a:gd name="connsiteY434" fmla="*/ 714161 h 2743200"/>
              <a:gd name="connsiteX435" fmla="*/ 24105524 w 27432000"/>
              <a:gd name="connsiteY435" fmla="*/ 730076 h 2743200"/>
              <a:gd name="connsiteX436" fmla="*/ 24171602 w 27432000"/>
              <a:gd name="connsiteY436" fmla="*/ 728730 h 2743200"/>
              <a:gd name="connsiteX437" fmla="*/ 24238490 w 27432000"/>
              <a:gd name="connsiteY437" fmla="*/ 730076 h 2743200"/>
              <a:gd name="connsiteX438" fmla="*/ 24238490 w 27432000"/>
              <a:gd name="connsiteY438" fmla="*/ 714161 h 2743200"/>
              <a:gd name="connsiteX439" fmla="*/ 24225922 w 27432000"/>
              <a:gd name="connsiteY439" fmla="*/ 711944 h 2743200"/>
              <a:gd name="connsiteX440" fmla="*/ 24202816 w 27432000"/>
              <a:gd name="connsiteY440" fmla="*/ 663331 h 2743200"/>
              <a:gd name="connsiteX441" fmla="*/ 24202816 w 27432000"/>
              <a:gd name="connsiteY441" fmla="*/ 607514 h 2743200"/>
              <a:gd name="connsiteX442" fmla="*/ 24219842 w 27432000"/>
              <a:gd name="connsiteY442" fmla="*/ 597538 h 2743200"/>
              <a:gd name="connsiteX443" fmla="*/ 24243760 w 27432000"/>
              <a:gd name="connsiteY443" fmla="*/ 613450 h 2743200"/>
              <a:gd name="connsiteX444" fmla="*/ 24279028 w 27432000"/>
              <a:gd name="connsiteY444" fmla="*/ 683758 h 2743200"/>
              <a:gd name="connsiteX445" fmla="*/ 24367400 w 27432000"/>
              <a:gd name="connsiteY445" fmla="*/ 731423 h 2743200"/>
              <a:gd name="connsiteX446" fmla="*/ 24403072 w 27432000"/>
              <a:gd name="connsiteY446" fmla="*/ 727385 h 2743200"/>
              <a:gd name="connsiteX447" fmla="*/ 24401450 w 27432000"/>
              <a:gd name="connsiteY447" fmla="*/ 715588 h 2743200"/>
              <a:gd name="connsiteX448" fmla="*/ 24371048 w 27432000"/>
              <a:gd name="connsiteY448" fmla="*/ 702839 h 2743200"/>
              <a:gd name="connsiteX449" fmla="*/ 24300512 w 27432000"/>
              <a:gd name="connsiteY449" fmla="*/ 589382 h 2743200"/>
              <a:gd name="connsiteX450" fmla="*/ 24302944 w 27432000"/>
              <a:gd name="connsiteY450" fmla="*/ 579406 h 2743200"/>
              <a:gd name="connsiteX451" fmla="*/ 24350778 w 27432000"/>
              <a:gd name="connsiteY451" fmla="*/ 511315 h 2743200"/>
              <a:gd name="connsiteX452" fmla="*/ 24311052 w 27432000"/>
              <a:gd name="connsiteY452" fmla="*/ 444095 h 2743200"/>
              <a:gd name="connsiteX453" fmla="*/ 24221868 w 27432000"/>
              <a:gd name="connsiteY453" fmla="*/ 427787 h 2743200"/>
              <a:gd name="connsiteX454" fmla="*/ 23096542 w 27432000"/>
              <a:gd name="connsiteY454" fmla="*/ 903318 h 2743200"/>
              <a:gd name="connsiteX455" fmla="*/ 23004522 w 27432000"/>
              <a:gd name="connsiteY455" fmla="*/ 976853 h 2743200"/>
              <a:gd name="connsiteX456" fmla="*/ 23007766 w 27432000"/>
              <a:gd name="connsiteY456" fmla="*/ 1020310 h 2743200"/>
              <a:gd name="connsiteX457" fmla="*/ 22974524 w 27432000"/>
              <a:gd name="connsiteY457" fmla="*/ 1170826 h 2743200"/>
              <a:gd name="connsiteX458" fmla="*/ 22771026 w 27432000"/>
              <a:gd name="connsiteY458" fmla="*/ 1767906 h 2743200"/>
              <a:gd name="connsiteX459" fmla="*/ 22705922 w 27432000"/>
              <a:gd name="connsiteY459" fmla="*/ 1955149 h 2743200"/>
              <a:gd name="connsiteX460" fmla="*/ 22551756 w 27432000"/>
              <a:gd name="connsiteY460" fmla="*/ 2073925 h 2743200"/>
              <a:gd name="connsiteX461" fmla="*/ 22551756 w 27432000"/>
              <a:gd name="connsiteY461" fmla="*/ 2117381 h 2743200"/>
              <a:gd name="connsiteX462" fmla="*/ 22744028 w 27432000"/>
              <a:gd name="connsiteY462" fmla="*/ 2114057 h 2743200"/>
              <a:gd name="connsiteX463" fmla="*/ 22931514 w 27432000"/>
              <a:gd name="connsiteY463" fmla="*/ 2117381 h 2743200"/>
              <a:gd name="connsiteX464" fmla="*/ 22931514 w 27432000"/>
              <a:gd name="connsiteY464" fmla="*/ 2073925 h 2743200"/>
              <a:gd name="connsiteX465" fmla="*/ 22894908 w 27432000"/>
              <a:gd name="connsiteY465" fmla="*/ 2073925 h 2743200"/>
              <a:gd name="connsiteX466" fmla="*/ 22786916 w 27432000"/>
              <a:gd name="connsiteY466" fmla="*/ 1995282 h 2743200"/>
              <a:gd name="connsiteX467" fmla="*/ 22829846 w 27432000"/>
              <a:gd name="connsiteY467" fmla="*/ 1796323 h 2743200"/>
              <a:gd name="connsiteX468" fmla="*/ 22864748 w 27432000"/>
              <a:gd name="connsiteY468" fmla="*/ 1679210 h 2743200"/>
              <a:gd name="connsiteX469" fmla="*/ 23238020 w 27432000"/>
              <a:gd name="connsiteY469" fmla="*/ 1679210 h 2743200"/>
              <a:gd name="connsiteX470" fmla="*/ 23317472 w 27432000"/>
              <a:gd name="connsiteY470" fmla="*/ 1921746 h 2743200"/>
              <a:gd name="connsiteX471" fmla="*/ 23341390 w 27432000"/>
              <a:gd name="connsiteY471" fmla="*/ 2018713 h 2743200"/>
              <a:gd name="connsiteX472" fmla="*/ 23253828 w 27432000"/>
              <a:gd name="connsiteY472" fmla="*/ 2073925 h 2743200"/>
              <a:gd name="connsiteX473" fmla="*/ 23225452 w 27432000"/>
              <a:gd name="connsiteY473" fmla="*/ 2073925 h 2743200"/>
              <a:gd name="connsiteX474" fmla="*/ 23225452 w 27432000"/>
              <a:gd name="connsiteY474" fmla="*/ 2117381 h 2743200"/>
              <a:gd name="connsiteX475" fmla="*/ 23457328 w 27432000"/>
              <a:gd name="connsiteY475" fmla="*/ 2114057 h 2743200"/>
              <a:gd name="connsiteX476" fmla="*/ 23640152 w 27432000"/>
              <a:gd name="connsiteY476" fmla="*/ 2117381 h 2743200"/>
              <a:gd name="connsiteX477" fmla="*/ 23640152 w 27432000"/>
              <a:gd name="connsiteY477" fmla="*/ 2073925 h 2743200"/>
              <a:gd name="connsiteX478" fmla="*/ 23517728 w 27432000"/>
              <a:gd name="connsiteY478" fmla="*/ 2028766 h 2743200"/>
              <a:gd name="connsiteX479" fmla="*/ 23427330 w 27432000"/>
              <a:gd name="connsiteY479" fmla="*/ 1784607 h 2743200"/>
              <a:gd name="connsiteX480" fmla="*/ 23123704 w 27432000"/>
              <a:gd name="connsiteY480" fmla="*/ 903318 h 2743200"/>
              <a:gd name="connsiteX481" fmla="*/ 23096542 w 27432000"/>
              <a:gd name="connsiteY481" fmla="*/ 903318 h 2743200"/>
              <a:gd name="connsiteX482" fmla="*/ 23783252 w 27432000"/>
              <a:gd name="connsiteY482" fmla="*/ 950099 h 2743200"/>
              <a:gd name="connsiteX483" fmla="*/ 23783252 w 27432000"/>
              <a:gd name="connsiteY483" fmla="*/ 993555 h 2743200"/>
              <a:gd name="connsiteX484" fmla="*/ 23927970 w 27432000"/>
              <a:gd name="connsiteY484" fmla="*/ 1113993 h 2743200"/>
              <a:gd name="connsiteX485" fmla="*/ 23927970 w 27432000"/>
              <a:gd name="connsiteY485" fmla="*/ 1953488 h 2743200"/>
              <a:gd name="connsiteX486" fmla="*/ 23783252 w 27432000"/>
              <a:gd name="connsiteY486" fmla="*/ 2073925 h 2743200"/>
              <a:gd name="connsiteX487" fmla="*/ 23783252 w 27432000"/>
              <a:gd name="connsiteY487" fmla="*/ 2117381 h 2743200"/>
              <a:gd name="connsiteX488" fmla="*/ 24013910 w 27432000"/>
              <a:gd name="connsiteY488" fmla="*/ 2114057 h 2743200"/>
              <a:gd name="connsiteX489" fmla="*/ 24228356 w 27432000"/>
              <a:gd name="connsiteY489" fmla="*/ 2117381 h 2743200"/>
              <a:gd name="connsiteX490" fmla="*/ 24228356 w 27432000"/>
              <a:gd name="connsiteY490" fmla="*/ 2073925 h 2743200"/>
              <a:gd name="connsiteX491" fmla="*/ 24083636 w 27432000"/>
              <a:gd name="connsiteY491" fmla="*/ 1953488 h 2743200"/>
              <a:gd name="connsiteX492" fmla="*/ 24083636 w 27432000"/>
              <a:gd name="connsiteY492" fmla="*/ 1113993 h 2743200"/>
              <a:gd name="connsiteX493" fmla="*/ 24228356 w 27432000"/>
              <a:gd name="connsiteY493" fmla="*/ 993555 h 2743200"/>
              <a:gd name="connsiteX494" fmla="*/ 24228356 w 27432000"/>
              <a:gd name="connsiteY494" fmla="*/ 950099 h 2743200"/>
              <a:gd name="connsiteX495" fmla="*/ 24002560 w 27432000"/>
              <a:gd name="connsiteY495" fmla="*/ 953423 h 2743200"/>
              <a:gd name="connsiteX496" fmla="*/ 23783252 w 27432000"/>
              <a:gd name="connsiteY496" fmla="*/ 950099 h 2743200"/>
              <a:gd name="connsiteX497" fmla="*/ 24361318 w 27432000"/>
              <a:gd name="connsiteY497" fmla="*/ 950099 h 2743200"/>
              <a:gd name="connsiteX498" fmla="*/ 24361318 w 27432000"/>
              <a:gd name="connsiteY498" fmla="*/ 993555 h 2743200"/>
              <a:gd name="connsiteX499" fmla="*/ 24556710 w 27432000"/>
              <a:gd name="connsiteY499" fmla="*/ 1189271 h 2743200"/>
              <a:gd name="connsiteX500" fmla="*/ 24556710 w 27432000"/>
              <a:gd name="connsiteY500" fmla="*/ 1861548 h 2743200"/>
              <a:gd name="connsiteX501" fmla="*/ 24386856 w 27432000"/>
              <a:gd name="connsiteY501" fmla="*/ 2073925 h 2743200"/>
              <a:gd name="connsiteX502" fmla="*/ 24386856 w 27432000"/>
              <a:gd name="connsiteY502" fmla="*/ 2117381 h 2743200"/>
              <a:gd name="connsiteX503" fmla="*/ 24598058 w 27432000"/>
              <a:gd name="connsiteY503" fmla="*/ 2114057 h 2743200"/>
              <a:gd name="connsiteX504" fmla="*/ 24809260 w 27432000"/>
              <a:gd name="connsiteY504" fmla="*/ 2117381 h 2743200"/>
              <a:gd name="connsiteX505" fmla="*/ 24809260 w 27432000"/>
              <a:gd name="connsiteY505" fmla="*/ 2073925 h 2743200"/>
              <a:gd name="connsiteX506" fmla="*/ 24620354 w 27432000"/>
              <a:gd name="connsiteY506" fmla="*/ 1796323 h 2743200"/>
              <a:gd name="connsiteX507" fmla="*/ 24620354 w 27432000"/>
              <a:gd name="connsiteY507" fmla="*/ 1172489 h 2743200"/>
              <a:gd name="connsiteX508" fmla="*/ 25451376 w 27432000"/>
              <a:gd name="connsiteY508" fmla="*/ 2132502 h 2743200"/>
              <a:gd name="connsiteX509" fmla="*/ 25487860 w 27432000"/>
              <a:gd name="connsiteY509" fmla="*/ 2132502 h 2743200"/>
              <a:gd name="connsiteX510" fmla="*/ 25487860 w 27432000"/>
              <a:gd name="connsiteY510" fmla="*/ 1165840 h 2743200"/>
              <a:gd name="connsiteX511" fmla="*/ 25637040 w 27432000"/>
              <a:gd name="connsiteY511" fmla="*/ 993555 h 2743200"/>
              <a:gd name="connsiteX512" fmla="*/ 25637040 w 27432000"/>
              <a:gd name="connsiteY512" fmla="*/ 950099 h 2743200"/>
              <a:gd name="connsiteX513" fmla="*/ 25452998 w 27432000"/>
              <a:gd name="connsiteY513" fmla="*/ 953423 h 2743200"/>
              <a:gd name="connsiteX514" fmla="*/ 25232068 w 27432000"/>
              <a:gd name="connsiteY514" fmla="*/ 950099 h 2743200"/>
              <a:gd name="connsiteX515" fmla="*/ 25232068 w 27432000"/>
              <a:gd name="connsiteY515" fmla="*/ 993555 h 2743200"/>
              <a:gd name="connsiteX516" fmla="*/ 25424216 w 27432000"/>
              <a:gd name="connsiteY516" fmla="*/ 1195919 h 2743200"/>
              <a:gd name="connsiteX517" fmla="*/ 25424216 w 27432000"/>
              <a:gd name="connsiteY517" fmla="*/ 1861548 h 2743200"/>
              <a:gd name="connsiteX518" fmla="*/ 25031812 w 27432000"/>
              <a:gd name="connsiteY518" fmla="*/ 1415026 h 2743200"/>
              <a:gd name="connsiteX519" fmla="*/ 24637786 w 27432000"/>
              <a:gd name="connsiteY519" fmla="*/ 950099 h 2743200"/>
              <a:gd name="connsiteX520" fmla="*/ 24507660 w 27432000"/>
              <a:gd name="connsiteY520" fmla="*/ 953423 h 2743200"/>
              <a:gd name="connsiteX521" fmla="*/ 24361318 w 27432000"/>
              <a:gd name="connsiteY521" fmla="*/ 950099 h 2743200"/>
              <a:gd name="connsiteX522" fmla="*/ 25786216 w 27432000"/>
              <a:gd name="connsiteY522" fmla="*/ 950099 h 2743200"/>
              <a:gd name="connsiteX523" fmla="*/ 25786216 w 27432000"/>
              <a:gd name="connsiteY523" fmla="*/ 993555 h 2743200"/>
              <a:gd name="connsiteX524" fmla="*/ 25937424 w 27432000"/>
              <a:gd name="connsiteY524" fmla="*/ 1142410 h 2743200"/>
              <a:gd name="connsiteX525" fmla="*/ 25937424 w 27432000"/>
              <a:gd name="connsiteY525" fmla="*/ 1884898 h 2743200"/>
              <a:gd name="connsiteX526" fmla="*/ 25786216 w 27432000"/>
              <a:gd name="connsiteY526" fmla="*/ 2073925 h 2743200"/>
              <a:gd name="connsiteX527" fmla="*/ 25786216 w 27432000"/>
              <a:gd name="connsiteY527" fmla="*/ 2117381 h 2743200"/>
              <a:gd name="connsiteX528" fmla="*/ 26139300 w 27432000"/>
              <a:gd name="connsiteY528" fmla="*/ 2114057 h 2743200"/>
              <a:gd name="connsiteX529" fmla="*/ 26615620 w 27432000"/>
              <a:gd name="connsiteY529" fmla="*/ 2117381 h 2743200"/>
              <a:gd name="connsiteX530" fmla="*/ 26680884 w 27432000"/>
              <a:gd name="connsiteY530" fmla="*/ 1861548 h 2743200"/>
              <a:gd name="connsiteX531" fmla="*/ 26642780 w 27432000"/>
              <a:gd name="connsiteY531" fmla="*/ 1854819 h 2743200"/>
              <a:gd name="connsiteX532" fmla="*/ 26355366 w 27432000"/>
              <a:gd name="connsiteY532" fmla="*/ 2063872 h 2743200"/>
              <a:gd name="connsiteX533" fmla="*/ 26256860 w 27432000"/>
              <a:gd name="connsiteY533" fmla="*/ 2063872 h 2743200"/>
              <a:gd name="connsiteX534" fmla="*/ 26093088 w 27432000"/>
              <a:gd name="connsiteY534" fmla="*/ 1831469 h 2743200"/>
              <a:gd name="connsiteX535" fmla="*/ 26093088 w 27432000"/>
              <a:gd name="connsiteY535" fmla="*/ 1547138 h 2743200"/>
              <a:gd name="connsiteX536" fmla="*/ 26262940 w 27432000"/>
              <a:gd name="connsiteY536" fmla="*/ 1547138 h 2743200"/>
              <a:gd name="connsiteX537" fmla="*/ 26436036 w 27432000"/>
              <a:gd name="connsiteY537" fmla="*/ 1707627 h 2743200"/>
              <a:gd name="connsiteX538" fmla="*/ 26468062 w 27432000"/>
              <a:gd name="connsiteY538" fmla="*/ 1707627 h 2743200"/>
              <a:gd name="connsiteX539" fmla="*/ 26461576 w 27432000"/>
              <a:gd name="connsiteY539" fmla="*/ 1522045 h 2743200"/>
              <a:gd name="connsiteX540" fmla="*/ 26468062 w 27432000"/>
              <a:gd name="connsiteY540" fmla="*/ 1334720 h 2743200"/>
              <a:gd name="connsiteX541" fmla="*/ 26436036 w 27432000"/>
              <a:gd name="connsiteY541" fmla="*/ 1334720 h 2743200"/>
              <a:gd name="connsiteX542" fmla="*/ 26302668 w 27432000"/>
              <a:gd name="connsiteY542" fmla="*/ 1478589 h 2743200"/>
              <a:gd name="connsiteX543" fmla="*/ 26093088 w 27432000"/>
              <a:gd name="connsiteY543" fmla="*/ 1478589 h 2743200"/>
              <a:gd name="connsiteX544" fmla="*/ 26093088 w 27432000"/>
              <a:gd name="connsiteY544" fmla="*/ 1003608 h 2743200"/>
              <a:gd name="connsiteX545" fmla="*/ 26278750 w 27432000"/>
              <a:gd name="connsiteY545" fmla="*/ 1003608 h 2743200"/>
              <a:gd name="connsiteX546" fmla="*/ 26532922 w 27432000"/>
              <a:gd name="connsiteY546" fmla="*/ 1207635 h 2743200"/>
              <a:gd name="connsiteX547" fmla="*/ 26564948 w 27432000"/>
              <a:gd name="connsiteY547" fmla="*/ 1199243 h 2743200"/>
              <a:gd name="connsiteX548" fmla="*/ 26564948 w 27432000"/>
              <a:gd name="connsiteY548" fmla="*/ 950099 h 2743200"/>
              <a:gd name="connsiteX549" fmla="*/ 26107276 w 27432000"/>
              <a:gd name="connsiteY549" fmla="*/ 953423 h 2743200"/>
              <a:gd name="connsiteX550" fmla="*/ 25786216 w 27432000"/>
              <a:gd name="connsiteY550" fmla="*/ 950099 h 2743200"/>
              <a:gd name="connsiteX551" fmla="*/ 20960370 w 27432000"/>
              <a:gd name="connsiteY551" fmla="*/ 950099 h 2743200"/>
              <a:gd name="connsiteX552" fmla="*/ 20960370 w 27432000"/>
              <a:gd name="connsiteY552" fmla="*/ 993555 h 2743200"/>
              <a:gd name="connsiteX553" fmla="*/ 21070024 w 27432000"/>
              <a:gd name="connsiteY553" fmla="*/ 1020310 h 2743200"/>
              <a:gd name="connsiteX554" fmla="*/ 21100184 w 27432000"/>
              <a:gd name="connsiteY554" fmla="*/ 1135761 h 2743200"/>
              <a:gd name="connsiteX555" fmla="*/ 21082752 w 27432000"/>
              <a:gd name="connsiteY555" fmla="*/ 1821416 h 2743200"/>
              <a:gd name="connsiteX556" fmla="*/ 20893604 w 27432000"/>
              <a:gd name="connsiteY556" fmla="*/ 2073925 h 2743200"/>
              <a:gd name="connsiteX557" fmla="*/ 20893604 w 27432000"/>
              <a:gd name="connsiteY557" fmla="*/ 2117381 h 2743200"/>
              <a:gd name="connsiteX558" fmla="*/ 21104926 w 27432000"/>
              <a:gd name="connsiteY558" fmla="*/ 2114057 h 2743200"/>
              <a:gd name="connsiteX559" fmla="*/ 21301900 w 27432000"/>
              <a:gd name="connsiteY559" fmla="*/ 2117381 h 2743200"/>
              <a:gd name="connsiteX560" fmla="*/ 21301900 w 27432000"/>
              <a:gd name="connsiteY560" fmla="*/ 2073925 h 2743200"/>
              <a:gd name="connsiteX561" fmla="*/ 21173272 w 27432000"/>
              <a:gd name="connsiteY561" fmla="*/ 2045468 h 2743200"/>
              <a:gd name="connsiteX562" fmla="*/ 21139910 w 27432000"/>
              <a:gd name="connsiteY562" fmla="*/ 1894991 h 2743200"/>
              <a:gd name="connsiteX563" fmla="*/ 21141492 w 27432000"/>
              <a:gd name="connsiteY563" fmla="*/ 1789675 h 2743200"/>
              <a:gd name="connsiteX564" fmla="*/ 21154180 w 27432000"/>
              <a:gd name="connsiteY564" fmla="*/ 1184204 h 2743200"/>
              <a:gd name="connsiteX565" fmla="*/ 21157424 w 27432000"/>
              <a:gd name="connsiteY565" fmla="*/ 1184204 h 2743200"/>
              <a:gd name="connsiteX566" fmla="*/ 21595878 w 27432000"/>
              <a:gd name="connsiteY566" fmla="*/ 2132502 h 2743200"/>
              <a:gd name="connsiteX567" fmla="*/ 21627660 w 27432000"/>
              <a:gd name="connsiteY567" fmla="*/ 2132502 h 2743200"/>
              <a:gd name="connsiteX568" fmla="*/ 21689642 w 27432000"/>
              <a:gd name="connsiteY568" fmla="*/ 1966865 h 2743200"/>
              <a:gd name="connsiteX569" fmla="*/ 22064534 w 27432000"/>
              <a:gd name="connsiteY569" fmla="*/ 1147477 h 2743200"/>
              <a:gd name="connsiteX570" fmla="*/ 22067696 w 27432000"/>
              <a:gd name="connsiteY570" fmla="*/ 1147477 h 2743200"/>
              <a:gd name="connsiteX571" fmla="*/ 22078844 w 27432000"/>
              <a:gd name="connsiteY571" fmla="*/ 1945177 h 2743200"/>
              <a:gd name="connsiteX572" fmla="*/ 22037536 w 27432000"/>
              <a:gd name="connsiteY572" fmla="*/ 2058845 h 2743200"/>
              <a:gd name="connsiteX573" fmla="*/ 21915194 w 27432000"/>
              <a:gd name="connsiteY573" fmla="*/ 2073925 h 2743200"/>
              <a:gd name="connsiteX574" fmla="*/ 21915194 w 27432000"/>
              <a:gd name="connsiteY574" fmla="*/ 2117381 h 2743200"/>
              <a:gd name="connsiteX575" fmla="*/ 22147192 w 27432000"/>
              <a:gd name="connsiteY575" fmla="*/ 2114057 h 2743200"/>
              <a:gd name="connsiteX576" fmla="*/ 22409348 w 27432000"/>
              <a:gd name="connsiteY576" fmla="*/ 2117381 h 2743200"/>
              <a:gd name="connsiteX577" fmla="*/ 22409348 w 27432000"/>
              <a:gd name="connsiteY577" fmla="*/ 2073925 h 2743200"/>
              <a:gd name="connsiteX578" fmla="*/ 22236090 w 27432000"/>
              <a:gd name="connsiteY578" fmla="*/ 1911775 h 2743200"/>
              <a:gd name="connsiteX579" fmla="*/ 22215536 w 27432000"/>
              <a:gd name="connsiteY579" fmla="*/ 1113993 h 2743200"/>
              <a:gd name="connsiteX580" fmla="*/ 22245698 w 27432000"/>
              <a:gd name="connsiteY580" fmla="*/ 1013661 h 2743200"/>
              <a:gd name="connsiteX581" fmla="*/ 22356852 w 27432000"/>
              <a:gd name="connsiteY581" fmla="*/ 993555 h 2743200"/>
              <a:gd name="connsiteX582" fmla="*/ 22356852 w 27432000"/>
              <a:gd name="connsiteY582" fmla="*/ 950099 h 2743200"/>
              <a:gd name="connsiteX583" fmla="*/ 22217038 w 27432000"/>
              <a:gd name="connsiteY583" fmla="*/ 953423 h 2743200"/>
              <a:gd name="connsiteX584" fmla="*/ 22086790 w 27432000"/>
              <a:gd name="connsiteY584" fmla="*/ 950099 h 2743200"/>
              <a:gd name="connsiteX585" fmla="*/ 21657820 w 27432000"/>
              <a:gd name="connsiteY585" fmla="*/ 1888303 h 2743200"/>
              <a:gd name="connsiteX586" fmla="*/ 21230512 w 27432000"/>
              <a:gd name="connsiteY586" fmla="*/ 950099 h 2743200"/>
              <a:gd name="connsiteX587" fmla="*/ 21128762 w 27432000"/>
              <a:gd name="connsiteY587" fmla="*/ 953423 h 2743200"/>
              <a:gd name="connsiteX588" fmla="*/ 20960370 w 27432000"/>
              <a:gd name="connsiteY588" fmla="*/ 950099 h 2743200"/>
              <a:gd name="connsiteX589" fmla="*/ 18946294 w 27432000"/>
              <a:gd name="connsiteY589" fmla="*/ 2178513 h 2743200"/>
              <a:gd name="connsiteX590" fmla="*/ 19774560 w 27432000"/>
              <a:gd name="connsiteY590" fmla="*/ 2674288 h 2743200"/>
              <a:gd name="connsiteX591" fmla="*/ 19779546 w 27432000"/>
              <a:gd name="connsiteY591" fmla="*/ 2674288 h 2743200"/>
              <a:gd name="connsiteX592" fmla="*/ 20607772 w 27432000"/>
              <a:gd name="connsiteY592" fmla="*/ 2178513 h 2743200"/>
              <a:gd name="connsiteX593" fmla="*/ 19774560 w 27432000"/>
              <a:gd name="connsiteY593" fmla="*/ 2178513 h 2743200"/>
              <a:gd name="connsiteX594" fmla="*/ 18946294 w 27432000"/>
              <a:gd name="connsiteY594" fmla="*/ 2178513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</a:cxnLst>
            <a:rect l="l" t="t" r="r" b="b"/>
            <a:pathLst>
              <a:path w="27432000" h="2743200">
                <a:moveTo>
                  <a:pt x="0" y="0"/>
                </a:moveTo>
                <a:lnTo>
                  <a:pt x="27432000" y="0"/>
                </a:lnTo>
                <a:lnTo>
                  <a:pt x="27432000" y="2743200"/>
                </a:lnTo>
                <a:lnTo>
                  <a:pt x="0" y="2743200"/>
                </a:lnTo>
                <a:lnTo>
                  <a:pt x="0" y="0"/>
                </a:lnTo>
                <a:close/>
                <a:moveTo>
                  <a:pt x="18942080" y="385425"/>
                </a:moveTo>
                <a:lnTo>
                  <a:pt x="18942080" y="761809"/>
                </a:lnTo>
                <a:lnTo>
                  <a:pt x="20603638" y="761809"/>
                </a:lnTo>
                <a:lnTo>
                  <a:pt x="20603638" y="385425"/>
                </a:lnTo>
                <a:lnTo>
                  <a:pt x="18942080" y="385425"/>
                </a:lnTo>
                <a:close/>
                <a:moveTo>
                  <a:pt x="20970138" y="417811"/>
                </a:moveTo>
                <a:cubicBezTo>
                  <a:pt x="20967868" y="417811"/>
                  <a:pt x="20965598" y="418658"/>
                  <a:pt x="20963814" y="420028"/>
                </a:cubicBezTo>
                <a:cubicBezTo>
                  <a:pt x="20960612" y="437702"/>
                  <a:pt x="20958382" y="465908"/>
                  <a:pt x="20948856" y="497224"/>
                </a:cubicBezTo>
                <a:cubicBezTo>
                  <a:pt x="20951572" y="503122"/>
                  <a:pt x="20960166" y="504050"/>
                  <a:pt x="20965638" y="501338"/>
                </a:cubicBezTo>
                <a:cubicBezTo>
                  <a:pt x="20979260" y="468203"/>
                  <a:pt x="20988786" y="450034"/>
                  <a:pt x="21021906" y="450034"/>
                </a:cubicBezTo>
                <a:lnTo>
                  <a:pt x="21050038" y="450034"/>
                </a:lnTo>
                <a:cubicBezTo>
                  <a:pt x="21060902" y="450034"/>
                  <a:pt x="21060944" y="452264"/>
                  <a:pt x="21060944" y="463177"/>
                </a:cubicBezTo>
                <a:lnTo>
                  <a:pt x="21060944" y="663331"/>
                </a:lnTo>
                <a:cubicBezTo>
                  <a:pt x="21060944" y="705543"/>
                  <a:pt x="21058268" y="708753"/>
                  <a:pt x="21037836" y="711944"/>
                </a:cubicBezTo>
                <a:lnTo>
                  <a:pt x="21017406" y="714161"/>
                </a:lnTo>
                <a:cubicBezTo>
                  <a:pt x="21013758" y="716889"/>
                  <a:pt x="21013758" y="727336"/>
                  <a:pt x="21017406" y="730076"/>
                </a:cubicBezTo>
                <a:cubicBezTo>
                  <a:pt x="21049188" y="729161"/>
                  <a:pt x="21072740" y="728730"/>
                  <a:pt x="21094508" y="728730"/>
                </a:cubicBezTo>
                <a:cubicBezTo>
                  <a:pt x="21114940" y="728730"/>
                  <a:pt x="21137720" y="729164"/>
                  <a:pt x="21167192" y="730076"/>
                </a:cubicBezTo>
                <a:cubicBezTo>
                  <a:pt x="21170394" y="727336"/>
                  <a:pt x="21170394" y="716886"/>
                  <a:pt x="21167192" y="714161"/>
                </a:cubicBezTo>
                <a:lnTo>
                  <a:pt x="21148990" y="711944"/>
                </a:lnTo>
                <a:cubicBezTo>
                  <a:pt x="21128600" y="708753"/>
                  <a:pt x="21125884" y="705543"/>
                  <a:pt x="21125884" y="663331"/>
                </a:cubicBezTo>
                <a:lnTo>
                  <a:pt x="21125884" y="463177"/>
                </a:lnTo>
                <a:cubicBezTo>
                  <a:pt x="21125884" y="451376"/>
                  <a:pt x="21127262" y="450034"/>
                  <a:pt x="21138168" y="450034"/>
                </a:cubicBezTo>
                <a:lnTo>
                  <a:pt x="21165368" y="450034"/>
                </a:lnTo>
                <a:cubicBezTo>
                  <a:pt x="21199420" y="450034"/>
                  <a:pt x="21205744" y="471337"/>
                  <a:pt x="21213446" y="500390"/>
                </a:cubicBezTo>
                <a:cubicBezTo>
                  <a:pt x="21215716" y="504018"/>
                  <a:pt x="21227958" y="503122"/>
                  <a:pt x="21230228" y="499044"/>
                </a:cubicBezTo>
                <a:cubicBezTo>
                  <a:pt x="21229336" y="473165"/>
                  <a:pt x="21232580" y="436421"/>
                  <a:pt x="21237120" y="420976"/>
                </a:cubicBezTo>
                <a:cubicBezTo>
                  <a:pt x="21236188" y="419623"/>
                  <a:pt x="21232944" y="417811"/>
                  <a:pt x="21230228" y="417811"/>
                </a:cubicBezTo>
                <a:cubicBezTo>
                  <a:pt x="21227512" y="417811"/>
                  <a:pt x="21226174" y="418261"/>
                  <a:pt x="21224390" y="419157"/>
                </a:cubicBezTo>
                <a:cubicBezTo>
                  <a:pt x="21220296" y="428687"/>
                  <a:pt x="21213486" y="429133"/>
                  <a:pt x="21183530" y="429133"/>
                </a:cubicBezTo>
                <a:lnTo>
                  <a:pt x="21014648" y="429133"/>
                </a:lnTo>
                <a:cubicBezTo>
                  <a:pt x="20980152" y="429133"/>
                  <a:pt x="20978814" y="427337"/>
                  <a:pt x="20976544" y="419630"/>
                </a:cubicBezTo>
                <a:cubicBezTo>
                  <a:pt x="20974720" y="418261"/>
                  <a:pt x="20972408" y="417811"/>
                  <a:pt x="20970138" y="417811"/>
                </a:cubicBezTo>
                <a:close/>
                <a:moveTo>
                  <a:pt x="25044176" y="417811"/>
                </a:moveTo>
                <a:cubicBezTo>
                  <a:pt x="25041744" y="417811"/>
                  <a:pt x="25039716" y="418658"/>
                  <a:pt x="25037690" y="420028"/>
                </a:cubicBezTo>
                <a:cubicBezTo>
                  <a:pt x="25034446" y="437702"/>
                  <a:pt x="25032420" y="465908"/>
                  <a:pt x="25022690" y="497224"/>
                </a:cubicBezTo>
                <a:cubicBezTo>
                  <a:pt x="25025528" y="503122"/>
                  <a:pt x="25034040" y="504050"/>
                  <a:pt x="25039716" y="501338"/>
                </a:cubicBezTo>
                <a:cubicBezTo>
                  <a:pt x="25053092" y="468203"/>
                  <a:pt x="25062822" y="450034"/>
                  <a:pt x="25096064" y="450034"/>
                </a:cubicBezTo>
                <a:lnTo>
                  <a:pt x="25124034" y="450034"/>
                </a:lnTo>
                <a:cubicBezTo>
                  <a:pt x="25134980" y="450034"/>
                  <a:pt x="25134980" y="452264"/>
                  <a:pt x="25134980" y="463177"/>
                </a:cubicBezTo>
                <a:lnTo>
                  <a:pt x="25134980" y="663331"/>
                </a:lnTo>
                <a:cubicBezTo>
                  <a:pt x="25134980" y="705543"/>
                  <a:pt x="25132142" y="708753"/>
                  <a:pt x="25111874" y="711944"/>
                </a:cubicBezTo>
                <a:lnTo>
                  <a:pt x="25091200" y="714161"/>
                </a:lnTo>
                <a:cubicBezTo>
                  <a:pt x="25087550" y="716889"/>
                  <a:pt x="25087550" y="727336"/>
                  <a:pt x="25091200" y="730076"/>
                </a:cubicBezTo>
                <a:cubicBezTo>
                  <a:pt x="25123224" y="729161"/>
                  <a:pt x="25146736" y="728730"/>
                  <a:pt x="25168626" y="728730"/>
                </a:cubicBezTo>
                <a:cubicBezTo>
                  <a:pt x="25188894" y="728730"/>
                  <a:pt x="25211596" y="729164"/>
                  <a:pt x="25241188" y="730076"/>
                </a:cubicBezTo>
                <a:cubicBezTo>
                  <a:pt x="25244432" y="727336"/>
                  <a:pt x="25244432" y="716886"/>
                  <a:pt x="25241188" y="714161"/>
                </a:cubicBezTo>
                <a:lnTo>
                  <a:pt x="25222946" y="711944"/>
                </a:lnTo>
                <a:cubicBezTo>
                  <a:pt x="25202678" y="708753"/>
                  <a:pt x="25199840" y="705543"/>
                  <a:pt x="25199840" y="663331"/>
                </a:cubicBezTo>
                <a:lnTo>
                  <a:pt x="25199840" y="463177"/>
                </a:lnTo>
                <a:cubicBezTo>
                  <a:pt x="25199840" y="451376"/>
                  <a:pt x="25201056" y="450034"/>
                  <a:pt x="25212002" y="450034"/>
                </a:cubicBezTo>
                <a:lnTo>
                  <a:pt x="25239162" y="450034"/>
                </a:lnTo>
                <a:cubicBezTo>
                  <a:pt x="25273214" y="450034"/>
                  <a:pt x="25279700" y="471337"/>
                  <a:pt x="25287402" y="500390"/>
                </a:cubicBezTo>
                <a:cubicBezTo>
                  <a:pt x="25289834" y="504018"/>
                  <a:pt x="25301996" y="503122"/>
                  <a:pt x="25304022" y="499044"/>
                </a:cubicBezTo>
                <a:cubicBezTo>
                  <a:pt x="25303212" y="473165"/>
                  <a:pt x="25306454" y="436421"/>
                  <a:pt x="25310912" y="420976"/>
                </a:cubicBezTo>
                <a:cubicBezTo>
                  <a:pt x="25310102" y="419623"/>
                  <a:pt x="25306860" y="417811"/>
                  <a:pt x="25304022" y="417811"/>
                </a:cubicBezTo>
                <a:cubicBezTo>
                  <a:pt x="25301590" y="417811"/>
                  <a:pt x="25299968" y="418261"/>
                  <a:pt x="25298346" y="419157"/>
                </a:cubicBezTo>
                <a:cubicBezTo>
                  <a:pt x="25294292" y="428687"/>
                  <a:pt x="25287402" y="429133"/>
                  <a:pt x="25257404" y="429133"/>
                </a:cubicBezTo>
                <a:lnTo>
                  <a:pt x="25088766" y="429133"/>
                </a:lnTo>
                <a:cubicBezTo>
                  <a:pt x="25053904" y="429133"/>
                  <a:pt x="25052688" y="427337"/>
                  <a:pt x="25050256" y="419630"/>
                </a:cubicBezTo>
                <a:cubicBezTo>
                  <a:pt x="25048636" y="418261"/>
                  <a:pt x="25046202" y="417811"/>
                  <a:pt x="25044176" y="417811"/>
                </a:cubicBezTo>
                <a:close/>
                <a:moveTo>
                  <a:pt x="26109506" y="421848"/>
                </a:moveTo>
                <a:cubicBezTo>
                  <a:pt x="26014648" y="421848"/>
                  <a:pt x="25947356" y="491354"/>
                  <a:pt x="25947356" y="581226"/>
                </a:cubicBezTo>
                <a:cubicBezTo>
                  <a:pt x="25947356" y="676112"/>
                  <a:pt x="26013836" y="736015"/>
                  <a:pt x="26105046" y="736015"/>
                </a:cubicBezTo>
                <a:cubicBezTo>
                  <a:pt x="26202742" y="736015"/>
                  <a:pt x="26268818" y="676534"/>
                  <a:pt x="26268818" y="577586"/>
                </a:cubicBezTo>
                <a:cubicBezTo>
                  <a:pt x="26268818" y="485439"/>
                  <a:pt x="26203958" y="421848"/>
                  <a:pt x="26109506" y="421848"/>
                </a:cubicBezTo>
                <a:close/>
                <a:moveTo>
                  <a:pt x="26384960" y="427787"/>
                </a:moveTo>
                <a:cubicBezTo>
                  <a:pt x="26380094" y="429611"/>
                  <a:pt x="26380094" y="440897"/>
                  <a:pt x="26384148" y="443621"/>
                </a:cubicBezTo>
                <a:lnTo>
                  <a:pt x="26393066" y="445048"/>
                </a:lnTo>
                <a:cubicBezTo>
                  <a:pt x="26413740" y="449142"/>
                  <a:pt x="26416172" y="452304"/>
                  <a:pt x="26416172" y="494532"/>
                </a:cubicBezTo>
                <a:lnTo>
                  <a:pt x="26416172" y="663331"/>
                </a:lnTo>
                <a:cubicBezTo>
                  <a:pt x="26416172" y="705543"/>
                  <a:pt x="26413740" y="708753"/>
                  <a:pt x="26393066" y="711944"/>
                </a:cubicBezTo>
                <a:lnTo>
                  <a:pt x="26378068" y="714161"/>
                </a:lnTo>
                <a:cubicBezTo>
                  <a:pt x="26374420" y="716889"/>
                  <a:pt x="26374420" y="727336"/>
                  <a:pt x="26378068" y="730076"/>
                </a:cubicBezTo>
                <a:cubicBezTo>
                  <a:pt x="26405634" y="729161"/>
                  <a:pt x="26428334" y="728730"/>
                  <a:pt x="26449008" y="728730"/>
                </a:cubicBezTo>
                <a:cubicBezTo>
                  <a:pt x="26470898" y="728730"/>
                  <a:pt x="26493194" y="729164"/>
                  <a:pt x="26521166" y="730076"/>
                </a:cubicBezTo>
                <a:cubicBezTo>
                  <a:pt x="26524408" y="727336"/>
                  <a:pt x="26524408" y="716886"/>
                  <a:pt x="26521166" y="714161"/>
                </a:cubicBezTo>
                <a:lnTo>
                  <a:pt x="26504546" y="711944"/>
                </a:lnTo>
                <a:cubicBezTo>
                  <a:pt x="26483872" y="708753"/>
                  <a:pt x="26481438" y="705543"/>
                  <a:pt x="26481438" y="663331"/>
                </a:cubicBezTo>
                <a:lnTo>
                  <a:pt x="26481438" y="602050"/>
                </a:lnTo>
                <a:cubicBezTo>
                  <a:pt x="26481438" y="589812"/>
                  <a:pt x="26481844" y="588434"/>
                  <a:pt x="26494006" y="588434"/>
                </a:cubicBezTo>
                <a:lnTo>
                  <a:pt x="26528868" y="588434"/>
                </a:lnTo>
                <a:cubicBezTo>
                  <a:pt x="26552784" y="588434"/>
                  <a:pt x="26557650" y="592061"/>
                  <a:pt x="26562514" y="613847"/>
                </a:cubicBezTo>
                <a:lnTo>
                  <a:pt x="26564948" y="624772"/>
                </a:lnTo>
                <a:cubicBezTo>
                  <a:pt x="26567784" y="628854"/>
                  <a:pt x="26579134" y="628384"/>
                  <a:pt x="26581972" y="624298"/>
                </a:cubicBezTo>
                <a:cubicBezTo>
                  <a:pt x="26581162" y="610673"/>
                  <a:pt x="26580756" y="593910"/>
                  <a:pt x="26580756" y="577111"/>
                </a:cubicBezTo>
                <a:cubicBezTo>
                  <a:pt x="26580756" y="559858"/>
                  <a:pt x="26581162" y="543024"/>
                  <a:pt x="26581972" y="528495"/>
                </a:cubicBezTo>
                <a:cubicBezTo>
                  <a:pt x="26579134" y="524417"/>
                  <a:pt x="26567784" y="524027"/>
                  <a:pt x="26564948" y="528101"/>
                </a:cubicBezTo>
                <a:lnTo>
                  <a:pt x="26562514" y="538949"/>
                </a:lnTo>
                <a:cubicBezTo>
                  <a:pt x="26557650" y="561184"/>
                  <a:pt x="26552784" y="564363"/>
                  <a:pt x="26528868" y="564363"/>
                </a:cubicBezTo>
                <a:lnTo>
                  <a:pt x="26494006" y="564363"/>
                </a:lnTo>
                <a:cubicBezTo>
                  <a:pt x="26481844" y="564363"/>
                  <a:pt x="26481438" y="562996"/>
                  <a:pt x="26481438" y="550746"/>
                </a:cubicBezTo>
                <a:lnTo>
                  <a:pt x="26481438" y="468641"/>
                </a:lnTo>
                <a:cubicBezTo>
                  <a:pt x="26481438" y="450950"/>
                  <a:pt x="26481034" y="450034"/>
                  <a:pt x="26496032" y="450034"/>
                </a:cubicBezTo>
                <a:lnTo>
                  <a:pt x="26531706" y="450034"/>
                </a:lnTo>
                <a:cubicBezTo>
                  <a:pt x="26554812" y="450034"/>
                  <a:pt x="26568188" y="455470"/>
                  <a:pt x="26575892" y="464996"/>
                </a:cubicBezTo>
                <a:cubicBezTo>
                  <a:pt x="26580756" y="470899"/>
                  <a:pt x="26584404" y="481783"/>
                  <a:pt x="26589268" y="500390"/>
                </a:cubicBezTo>
                <a:cubicBezTo>
                  <a:pt x="26594538" y="504018"/>
                  <a:pt x="26604674" y="503568"/>
                  <a:pt x="26606294" y="498570"/>
                </a:cubicBezTo>
                <a:cubicBezTo>
                  <a:pt x="26605484" y="468175"/>
                  <a:pt x="26605484" y="435509"/>
                  <a:pt x="26605484" y="427787"/>
                </a:cubicBezTo>
                <a:cubicBezTo>
                  <a:pt x="26599404" y="428703"/>
                  <a:pt x="26573460" y="429133"/>
                  <a:pt x="26544272" y="429133"/>
                </a:cubicBezTo>
                <a:lnTo>
                  <a:pt x="26449008" y="429133"/>
                </a:lnTo>
                <a:cubicBezTo>
                  <a:pt x="26427118" y="429133"/>
                  <a:pt x="26404416" y="428699"/>
                  <a:pt x="26384960" y="427787"/>
                </a:cubicBezTo>
                <a:close/>
                <a:moveTo>
                  <a:pt x="25389760" y="427787"/>
                </a:moveTo>
                <a:cubicBezTo>
                  <a:pt x="25384488" y="429153"/>
                  <a:pt x="25384084" y="440057"/>
                  <a:pt x="25388138" y="443702"/>
                </a:cubicBezTo>
                <a:lnTo>
                  <a:pt x="25403542" y="446393"/>
                </a:lnTo>
                <a:cubicBezTo>
                  <a:pt x="25419352" y="449568"/>
                  <a:pt x="25423406" y="456366"/>
                  <a:pt x="25432728" y="474972"/>
                </a:cubicBezTo>
                <a:lnTo>
                  <a:pt x="25486644" y="586609"/>
                </a:lnTo>
                <a:cubicBezTo>
                  <a:pt x="25498400" y="610669"/>
                  <a:pt x="25498806" y="618002"/>
                  <a:pt x="25498806" y="640687"/>
                </a:cubicBezTo>
                <a:lnTo>
                  <a:pt x="25498806" y="663331"/>
                </a:lnTo>
                <a:cubicBezTo>
                  <a:pt x="25498806" y="705543"/>
                  <a:pt x="25495968" y="708753"/>
                  <a:pt x="25475700" y="711944"/>
                </a:cubicBezTo>
                <a:lnTo>
                  <a:pt x="25460294" y="714242"/>
                </a:lnTo>
                <a:cubicBezTo>
                  <a:pt x="25456646" y="716966"/>
                  <a:pt x="25456646" y="727336"/>
                  <a:pt x="25460294" y="730076"/>
                </a:cubicBezTo>
                <a:cubicBezTo>
                  <a:pt x="25487048" y="729161"/>
                  <a:pt x="25509750" y="728730"/>
                  <a:pt x="25531640" y="728730"/>
                </a:cubicBezTo>
                <a:cubicBezTo>
                  <a:pt x="25553126" y="728730"/>
                  <a:pt x="25575422" y="729164"/>
                  <a:pt x="25605014" y="730076"/>
                </a:cubicBezTo>
                <a:cubicBezTo>
                  <a:pt x="25608256" y="727336"/>
                  <a:pt x="25608256" y="716966"/>
                  <a:pt x="25605014" y="714242"/>
                </a:cubicBezTo>
                <a:lnTo>
                  <a:pt x="25586772" y="711944"/>
                </a:lnTo>
                <a:cubicBezTo>
                  <a:pt x="25566504" y="708753"/>
                  <a:pt x="25563664" y="705543"/>
                  <a:pt x="25563664" y="663331"/>
                </a:cubicBezTo>
                <a:lnTo>
                  <a:pt x="25563664" y="631582"/>
                </a:lnTo>
                <a:cubicBezTo>
                  <a:pt x="25563664" y="605707"/>
                  <a:pt x="25568124" y="594405"/>
                  <a:pt x="25579880" y="573074"/>
                </a:cubicBezTo>
                <a:lnTo>
                  <a:pt x="25608662" y="521291"/>
                </a:lnTo>
                <a:cubicBezTo>
                  <a:pt x="25630552" y="481807"/>
                  <a:pt x="25641904" y="465467"/>
                  <a:pt x="25648796" y="456844"/>
                </a:cubicBezTo>
                <a:cubicBezTo>
                  <a:pt x="25653660" y="450488"/>
                  <a:pt x="25662172" y="447724"/>
                  <a:pt x="25670280" y="445915"/>
                </a:cubicBezTo>
                <a:lnTo>
                  <a:pt x="25682036" y="443702"/>
                </a:lnTo>
                <a:cubicBezTo>
                  <a:pt x="25685684" y="440524"/>
                  <a:pt x="25685684" y="429607"/>
                  <a:pt x="25680414" y="427787"/>
                </a:cubicBezTo>
                <a:cubicBezTo>
                  <a:pt x="25667442" y="428703"/>
                  <a:pt x="25653254" y="429133"/>
                  <a:pt x="25635822" y="429133"/>
                </a:cubicBezTo>
                <a:cubicBezTo>
                  <a:pt x="25619608" y="429133"/>
                  <a:pt x="25602988" y="428699"/>
                  <a:pt x="25585150" y="427787"/>
                </a:cubicBezTo>
                <a:cubicBezTo>
                  <a:pt x="25580692" y="430057"/>
                  <a:pt x="25581096" y="441428"/>
                  <a:pt x="25584744" y="443702"/>
                </a:cubicBezTo>
                <a:lnTo>
                  <a:pt x="25594880" y="445522"/>
                </a:lnTo>
                <a:cubicBezTo>
                  <a:pt x="25605824" y="447326"/>
                  <a:pt x="25610284" y="449130"/>
                  <a:pt x="25610284" y="451854"/>
                </a:cubicBezTo>
                <a:cubicBezTo>
                  <a:pt x="25610284" y="457290"/>
                  <a:pt x="25604204" y="472293"/>
                  <a:pt x="25586772" y="504509"/>
                </a:cubicBezTo>
                <a:cubicBezTo>
                  <a:pt x="25574612" y="527676"/>
                  <a:pt x="25562044" y="554005"/>
                  <a:pt x="25548666" y="576240"/>
                </a:cubicBezTo>
                <a:cubicBezTo>
                  <a:pt x="25543396" y="564906"/>
                  <a:pt x="25534478" y="546737"/>
                  <a:pt x="25527992" y="531742"/>
                </a:cubicBezTo>
                <a:lnTo>
                  <a:pt x="25506508" y="483129"/>
                </a:lnTo>
                <a:cubicBezTo>
                  <a:pt x="25497184" y="461798"/>
                  <a:pt x="25494752" y="455008"/>
                  <a:pt x="25494752" y="451380"/>
                </a:cubicBezTo>
                <a:cubicBezTo>
                  <a:pt x="25494752" y="450926"/>
                  <a:pt x="25497590" y="449086"/>
                  <a:pt x="25505696" y="447261"/>
                </a:cubicBezTo>
                <a:lnTo>
                  <a:pt x="25521102" y="443702"/>
                </a:lnTo>
                <a:cubicBezTo>
                  <a:pt x="25525156" y="440057"/>
                  <a:pt x="25524344" y="429607"/>
                  <a:pt x="25520290" y="427787"/>
                </a:cubicBezTo>
                <a:cubicBezTo>
                  <a:pt x="25504886" y="428703"/>
                  <a:pt x="25481374" y="429133"/>
                  <a:pt x="25453808" y="429133"/>
                </a:cubicBezTo>
                <a:cubicBezTo>
                  <a:pt x="25427054" y="429133"/>
                  <a:pt x="25410432" y="428699"/>
                  <a:pt x="25389760" y="427787"/>
                </a:cubicBezTo>
                <a:close/>
                <a:moveTo>
                  <a:pt x="24597856" y="421848"/>
                </a:moveTo>
                <a:cubicBezTo>
                  <a:pt x="24531780" y="421848"/>
                  <a:pt x="24492458" y="457241"/>
                  <a:pt x="24492458" y="508546"/>
                </a:cubicBezTo>
                <a:cubicBezTo>
                  <a:pt x="24492864" y="553482"/>
                  <a:pt x="24528536" y="580716"/>
                  <a:pt x="24560966" y="597064"/>
                </a:cubicBezTo>
                <a:cubicBezTo>
                  <a:pt x="24588128" y="610673"/>
                  <a:pt x="24622584" y="632494"/>
                  <a:pt x="24622584" y="669270"/>
                </a:cubicBezTo>
                <a:cubicBezTo>
                  <a:pt x="24622584" y="691971"/>
                  <a:pt x="24607180" y="715114"/>
                  <a:pt x="24573532" y="715114"/>
                </a:cubicBezTo>
                <a:cubicBezTo>
                  <a:pt x="24535022" y="715114"/>
                  <a:pt x="24504618" y="673376"/>
                  <a:pt x="24495700" y="643853"/>
                </a:cubicBezTo>
                <a:cubicBezTo>
                  <a:pt x="24492052" y="638858"/>
                  <a:pt x="24481512" y="639304"/>
                  <a:pt x="24478270" y="645203"/>
                </a:cubicBezTo>
                <a:cubicBezTo>
                  <a:pt x="24478270" y="676076"/>
                  <a:pt x="24484350" y="708758"/>
                  <a:pt x="24492864" y="718754"/>
                </a:cubicBezTo>
                <a:cubicBezTo>
                  <a:pt x="24502592" y="724203"/>
                  <a:pt x="24528536" y="736015"/>
                  <a:pt x="24570290" y="736015"/>
                </a:cubicBezTo>
                <a:cubicBezTo>
                  <a:pt x="24638800" y="736015"/>
                  <a:pt x="24684606" y="699689"/>
                  <a:pt x="24684606" y="643853"/>
                </a:cubicBezTo>
                <a:cubicBezTo>
                  <a:pt x="24684606" y="593935"/>
                  <a:pt x="24648528" y="567625"/>
                  <a:pt x="24620556" y="552643"/>
                </a:cubicBezTo>
                <a:lnTo>
                  <a:pt x="24590560" y="536732"/>
                </a:lnTo>
                <a:cubicBezTo>
                  <a:pt x="24567858" y="524943"/>
                  <a:pt x="24549210" y="505830"/>
                  <a:pt x="24549210" y="484949"/>
                </a:cubicBezTo>
                <a:cubicBezTo>
                  <a:pt x="24549210" y="462264"/>
                  <a:pt x="24565426" y="442750"/>
                  <a:pt x="24595424" y="442750"/>
                </a:cubicBezTo>
                <a:cubicBezTo>
                  <a:pt x="24628258" y="442750"/>
                  <a:pt x="24647716" y="475877"/>
                  <a:pt x="24655418" y="499044"/>
                </a:cubicBezTo>
                <a:cubicBezTo>
                  <a:pt x="24659472" y="503572"/>
                  <a:pt x="24670824" y="503147"/>
                  <a:pt x="24673256" y="497698"/>
                </a:cubicBezTo>
                <a:cubicBezTo>
                  <a:pt x="24673256" y="467287"/>
                  <a:pt x="24668796" y="442753"/>
                  <a:pt x="24665148" y="432773"/>
                </a:cubicBezTo>
                <a:cubicBezTo>
                  <a:pt x="24659472" y="431873"/>
                  <a:pt x="24655418" y="430957"/>
                  <a:pt x="24649744" y="429133"/>
                </a:cubicBezTo>
                <a:cubicBezTo>
                  <a:pt x="24631502" y="423685"/>
                  <a:pt x="24612856" y="421848"/>
                  <a:pt x="24597856" y="421848"/>
                </a:cubicBezTo>
                <a:close/>
                <a:moveTo>
                  <a:pt x="24789802" y="427787"/>
                </a:moveTo>
                <a:cubicBezTo>
                  <a:pt x="24786152" y="430527"/>
                  <a:pt x="24786152" y="440974"/>
                  <a:pt x="24789802" y="443702"/>
                </a:cubicBezTo>
                <a:lnTo>
                  <a:pt x="24802368" y="445915"/>
                </a:lnTo>
                <a:cubicBezTo>
                  <a:pt x="24823448" y="449543"/>
                  <a:pt x="24825880" y="452738"/>
                  <a:pt x="24825880" y="495399"/>
                </a:cubicBezTo>
                <a:lnTo>
                  <a:pt x="24825880" y="662459"/>
                </a:lnTo>
                <a:cubicBezTo>
                  <a:pt x="24825880" y="705138"/>
                  <a:pt x="24823448" y="708316"/>
                  <a:pt x="24802368" y="711944"/>
                </a:cubicBezTo>
                <a:lnTo>
                  <a:pt x="24789802" y="714161"/>
                </a:lnTo>
                <a:cubicBezTo>
                  <a:pt x="24786152" y="716889"/>
                  <a:pt x="24786152" y="727336"/>
                  <a:pt x="24789802" y="730076"/>
                </a:cubicBezTo>
                <a:cubicBezTo>
                  <a:pt x="24814124" y="729161"/>
                  <a:pt x="24836826" y="728730"/>
                  <a:pt x="24858716" y="728730"/>
                </a:cubicBezTo>
                <a:cubicBezTo>
                  <a:pt x="24880200" y="728730"/>
                  <a:pt x="24902092" y="729164"/>
                  <a:pt x="24926820" y="730076"/>
                </a:cubicBezTo>
                <a:cubicBezTo>
                  <a:pt x="24930466" y="727336"/>
                  <a:pt x="24930872" y="716886"/>
                  <a:pt x="24927224" y="714161"/>
                </a:cubicBezTo>
                <a:lnTo>
                  <a:pt x="24914658" y="711944"/>
                </a:lnTo>
                <a:cubicBezTo>
                  <a:pt x="24893578" y="708316"/>
                  <a:pt x="24890740" y="705138"/>
                  <a:pt x="24890740" y="662459"/>
                </a:cubicBezTo>
                <a:lnTo>
                  <a:pt x="24890740" y="495399"/>
                </a:lnTo>
                <a:cubicBezTo>
                  <a:pt x="24890740" y="452738"/>
                  <a:pt x="24893578" y="449543"/>
                  <a:pt x="24914658" y="445915"/>
                </a:cubicBezTo>
                <a:lnTo>
                  <a:pt x="24927224" y="443702"/>
                </a:lnTo>
                <a:cubicBezTo>
                  <a:pt x="24930872" y="440974"/>
                  <a:pt x="24930872" y="430527"/>
                  <a:pt x="24927224" y="427787"/>
                </a:cubicBezTo>
                <a:cubicBezTo>
                  <a:pt x="24902902" y="428703"/>
                  <a:pt x="24880200" y="429133"/>
                  <a:pt x="24858716" y="429133"/>
                </a:cubicBezTo>
                <a:cubicBezTo>
                  <a:pt x="24836826" y="429133"/>
                  <a:pt x="24814124" y="428699"/>
                  <a:pt x="24789802" y="427787"/>
                </a:cubicBezTo>
                <a:close/>
                <a:moveTo>
                  <a:pt x="21332546" y="427787"/>
                </a:moveTo>
                <a:cubicBezTo>
                  <a:pt x="21328938" y="430527"/>
                  <a:pt x="21328938" y="440974"/>
                  <a:pt x="21332546" y="443702"/>
                </a:cubicBezTo>
                <a:lnTo>
                  <a:pt x="21343490" y="445048"/>
                </a:lnTo>
                <a:cubicBezTo>
                  <a:pt x="21363880" y="449142"/>
                  <a:pt x="21366598" y="452304"/>
                  <a:pt x="21366598" y="494532"/>
                </a:cubicBezTo>
                <a:lnTo>
                  <a:pt x="21366598" y="663331"/>
                </a:lnTo>
                <a:cubicBezTo>
                  <a:pt x="21366598" y="705543"/>
                  <a:pt x="21363880" y="708737"/>
                  <a:pt x="21343490" y="712815"/>
                </a:cubicBezTo>
                <a:lnTo>
                  <a:pt x="21332546" y="714161"/>
                </a:lnTo>
                <a:cubicBezTo>
                  <a:pt x="21328938" y="716889"/>
                  <a:pt x="21328938" y="727336"/>
                  <a:pt x="21332546" y="730076"/>
                </a:cubicBezTo>
                <a:cubicBezTo>
                  <a:pt x="21355692" y="729161"/>
                  <a:pt x="21378394" y="728730"/>
                  <a:pt x="21400162" y="728730"/>
                </a:cubicBezTo>
                <a:cubicBezTo>
                  <a:pt x="21420594" y="728730"/>
                  <a:pt x="21443336" y="729164"/>
                  <a:pt x="21469198" y="730076"/>
                </a:cubicBezTo>
                <a:cubicBezTo>
                  <a:pt x="21472846" y="727336"/>
                  <a:pt x="21472846" y="716886"/>
                  <a:pt x="21469198" y="714161"/>
                </a:cubicBezTo>
                <a:lnTo>
                  <a:pt x="21454726" y="712423"/>
                </a:lnTo>
                <a:cubicBezTo>
                  <a:pt x="21434296" y="708778"/>
                  <a:pt x="21431538" y="705543"/>
                  <a:pt x="21431538" y="663331"/>
                </a:cubicBezTo>
                <a:lnTo>
                  <a:pt x="21431538" y="598013"/>
                </a:lnTo>
                <a:cubicBezTo>
                  <a:pt x="21431538" y="585292"/>
                  <a:pt x="21431984" y="584871"/>
                  <a:pt x="21450592" y="584871"/>
                </a:cubicBezTo>
                <a:lnTo>
                  <a:pt x="21545004" y="584871"/>
                </a:lnTo>
                <a:cubicBezTo>
                  <a:pt x="21564056" y="584871"/>
                  <a:pt x="21564056" y="585312"/>
                  <a:pt x="21564056" y="598013"/>
                </a:cubicBezTo>
                <a:lnTo>
                  <a:pt x="21564056" y="663331"/>
                </a:lnTo>
                <a:cubicBezTo>
                  <a:pt x="21564056" y="705543"/>
                  <a:pt x="21561826" y="708737"/>
                  <a:pt x="21540950" y="712815"/>
                </a:cubicBezTo>
                <a:lnTo>
                  <a:pt x="21530978" y="714161"/>
                </a:lnTo>
                <a:cubicBezTo>
                  <a:pt x="21527328" y="716889"/>
                  <a:pt x="21527328" y="727336"/>
                  <a:pt x="21530978" y="730076"/>
                </a:cubicBezTo>
                <a:cubicBezTo>
                  <a:pt x="21552746" y="729161"/>
                  <a:pt x="21574920" y="728730"/>
                  <a:pt x="21597622" y="728730"/>
                </a:cubicBezTo>
                <a:cubicBezTo>
                  <a:pt x="21618498" y="728730"/>
                  <a:pt x="21640794" y="729164"/>
                  <a:pt x="21663496" y="730076"/>
                </a:cubicBezTo>
                <a:cubicBezTo>
                  <a:pt x="21667144" y="727336"/>
                  <a:pt x="21667144" y="716886"/>
                  <a:pt x="21663496" y="714161"/>
                </a:cubicBezTo>
                <a:lnTo>
                  <a:pt x="21652590" y="712423"/>
                </a:lnTo>
                <a:cubicBezTo>
                  <a:pt x="21631714" y="708778"/>
                  <a:pt x="21628998" y="705543"/>
                  <a:pt x="21628998" y="663331"/>
                </a:cubicBezTo>
                <a:lnTo>
                  <a:pt x="21628998" y="494532"/>
                </a:lnTo>
                <a:cubicBezTo>
                  <a:pt x="21628998" y="452304"/>
                  <a:pt x="21631714" y="449142"/>
                  <a:pt x="21652590" y="445048"/>
                </a:cubicBezTo>
                <a:lnTo>
                  <a:pt x="21661672" y="443621"/>
                </a:lnTo>
                <a:cubicBezTo>
                  <a:pt x="21665320" y="440893"/>
                  <a:pt x="21665320" y="430527"/>
                  <a:pt x="21661672" y="427787"/>
                </a:cubicBezTo>
                <a:cubicBezTo>
                  <a:pt x="21640794" y="428703"/>
                  <a:pt x="21619876" y="429133"/>
                  <a:pt x="21597622" y="429133"/>
                </a:cubicBezTo>
                <a:cubicBezTo>
                  <a:pt x="21575852" y="429133"/>
                  <a:pt x="21553638" y="428699"/>
                  <a:pt x="21528668" y="427787"/>
                </a:cubicBezTo>
                <a:cubicBezTo>
                  <a:pt x="21525018" y="430527"/>
                  <a:pt x="21525018" y="440897"/>
                  <a:pt x="21528668" y="443621"/>
                </a:cubicBezTo>
                <a:lnTo>
                  <a:pt x="21540950" y="445522"/>
                </a:lnTo>
                <a:cubicBezTo>
                  <a:pt x="21561826" y="449150"/>
                  <a:pt x="21564056" y="452304"/>
                  <a:pt x="21564056" y="494532"/>
                </a:cubicBezTo>
                <a:lnTo>
                  <a:pt x="21564056" y="547182"/>
                </a:lnTo>
                <a:cubicBezTo>
                  <a:pt x="21564056" y="560337"/>
                  <a:pt x="21564056" y="560799"/>
                  <a:pt x="21545004" y="560799"/>
                </a:cubicBezTo>
                <a:lnTo>
                  <a:pt x="21450592" y="560799"/>
                </a:lnTo>
                <a:cubicBezTo>
                  <a:pt x="21431984" y="560799"/>
                  <a:pt x="21431538" y="560349"/>
                  <a:pt x="21431538" y="547182"/>
                </a:cubicBezTo>
                <a:lnTo>
                  <a:pt x="21431538" y="494532"/>
                </a:lnTo>
                <a:cubicBezTo>
                  <a:pt x="21431538" y="452304"/>
                  <a:pt x="21434254" y="449142"/>
                  <a:pt x="21453794" y="445048"/>
                </a:cubicBezTo>
                <a:lnTo>
                  <a:pt x="21463280" y="443702"/>
                </a:lnTo>
                <a:cubicBezTo>
                  <a:pt x="21466928" y="440974"/>
                  <a:pt x="21466928" y="430527"/>
                  <a:pt x="21463280" y="427787"/>
                </a:cubicBezTo>
                <a:cubicBezTo>
                  <a:pt x="21443294" y="428703"/>
                  <a:pt x="21420594" y="429133"/>
                  <a:pt x="21400162" y="429133"/>
                </a:cubicBezTo>
                <a:cubicBezTo>
                  <a:pt x="21378394" y="429133"/>
                  <a:pt x="21354800" y="428699"/>
                  <a:pt x="21332546" y="427787"/>
                </a:cubicBezTo>
                <a:close/>
                <a:moveTo>
                  <a:pt x="21776718" y="427787"/>
                </a:moveTo>
                <a:cubicBezTo>
                  <a:pt x="21772218" y="430527"/>
                  <a:pt x="21771690" y="440974"/>
                  <a:pt x="21775784" y="443702"/>
                </a:cubicBezTo>
                <a:lnTo>
                  <a:pt x="21787176" y="445915"/>
                </a:lnTo>
                <a:cubicBezTo>
                  <a:pt x="21807608" y="449543"/>
                  <a:pt x="21810282" y="452746"/>
                  <a:pt x="21810282" y="494054"/>
                </a:cubicBezTo>
                <a:lnTo>
                  <a:pt x="21810282" y="663331"/>
                </a:lnTo>
                <a:cubicBezTo>
                  <a:pt x="21810282" y="705089"/>
                  <a:pt x="21807608" y="708287"/>
                  <a:pt x="21787176" y="710996"/>
                </a:cubicBezTo>
                <a:lnTo>
                  <a:pt x="21765894" y="714161"/>
                </a:lnTo>
                <a:cubicBezTo>
                  <a:pt x="21762244" y="716439"/>
                  <a:pt x="21762244" y="727336"/>
                  <a:pt x="21765894" y="730076"/>
                </a:cubicBezTo>
                <a:cubicBezTo>
                  <a:pt x="21799904" y="729161"/>
                  <a:pt x="21822160" y="728730"/>
                  <a:pt x="21843968" y="728730"/>
                </a:cubicBezTo>
                <a:lnTo>
                  <a:pt x="21902952" y="728730"/>
                </a:lnTo>
                <a:cubicBezTo>
                  <a:pt x="21940166" y="728730"/>
                  <a:pt x="21983702" y="729164"/>
                  <a:pt x="22007782" y="730076"/>
                </a:cubicBezTo>
                <a:cubicBezTo>
                  <a:pt x="22014106" y="717806"/>
                  <a:pt x="22025010" y="681079"/>
                  <a:pt x="22026834" y="657473"/>
                </a:cubicBezTo>
                <a:cubicBezTo>
                  <a:pt x="22025010" y="652025"/>
                  <a:pt x="22013700" y="650177"/>
                  <a:pt x="22010052" y="655175"/>
                </a:cubicBezTo>
                <a:cubicBezTo>
                  <a:pt x="21985080" y="706467"/>
                  <a:pt x="21969676" y="707829"/>
                  <a:pt x="21930192" y="707829"/>
                </a:cubicBezTo>
                <a:cubicBezTo>
                  <a:pt x="21897032" y="707829"/>
                  <a:pt x="21888398" y="704205"/>
                  <a:pt x="21882520" y="696033"/>
                </a:cubicBezTo>
                <a:cubicBezTo>
                  <a:pt x="21877048" y="688307"/>
                  <a:pt x="21875224" y="673778"/>
                  <a:pt x="21875224" y="652880"/>
                </a:cubicBezTo>
                <a:lnTo>
                  <a:pt x="21875224" y="598884"/>
                </a:lnTo>
                <a:cubicBezTo>
                  <a:pt x="21875224" y="585259"/>
                  <a:pt x="21875750" y="584871"/>
                  <a:pt x="21887952" y="584871"/>
                </a:cubicBezTo>
                <a:lnTo>
                  <a:pt x="21919248" y="584871"/>
                </a:lnTo>
                <a:cubicBezTo>
                  <a:pt x="21942840" y="584871"/>
                  <a:pt x="21947826" y="588486"/>
                  <a:pt x="21952812" y="610284"/>
                </a:cubicBezTo>
                <a:lnTo>
                  <a:pt x="21955124" y="621605"/>
                </a:lnTo>
                <a:cubicBezTo>
                  <a:pt x="21958284" y="625700"/>
                  <a:pt x="21969636" y="625217"/>
                  <a:pt x="21971906" y="621131"/>
                </a:cubicBezTo>
                <a:cubicBezTo>
                  <a:pt x="21971014" y="606619"/>
                  <a:pt x="21970568" y="590307"/>
                  <a:pt x="21970568" y="573074"/>
                </a:cubicBezTo>
                <a:cubicBezTo>
                  <a:pt x="21970568" y="555821"/>
                  <a:pt x="21970974" y="539460"/>
                  <a:pt x="21971906" y="524936"/>
                </a:cubicBezTo>
                <a:cubicBezTo>
                  <a:pt x="21969636" y="520841"/>
                  <a:pt x="21958284" y="520821"/>
                  <a:pt x="21955124" y="524457"/>
                </a:cubicBezTo>
                <a:lnTo>
                  <a:pt x="21952812" y="535860"/>
                </a:lnTo>
                <a:cubicBezTo>
                  <a:pt x="21947826" y="557642"/>
                  <a:pt x="21942840" y="560799"/>
                  <a:pt x="21919248" y="560799"/>
                </a:cubicBezTo>
                <a:lnTo>
                  <a:pt x="21887952" y="560799"/>
                </a:lnTo>
                <a:cubicBezTo>
                  <a:pt x="21875710" y="560799"/>
                  <a:pt x="21875224" y="559887"/>
                  <a:pt x="21875224" y="547182"/>
                </a:cubicBezTo>
                <a:lnTo>
                  <a:pt x="21875224" y="467769"/>
                </a:lnTo>
                <a:lnTo>
                  <a:pt x="21875224" y="467688"/>
                </a:lnTo>
                <a:cubicBezTo>
                  <a:pt x="21875224" y="450905"/>
                  <a:pt x="21875224" y="450034"/>
                  <a:pt x="21890182" y="450034"/>
                </a:cubicBezTo>
                <a:lnTo>
                  <a:pt x="21926544" y="450034"/>
                </a:lnTo>
                <a:cubicBezTo>
                  <a:pt x="21948760" y="450034"/>
                  <a:pt x="21962380" y="455503"/>
                  <a:pt x="21971014" y="464129"/>
                </a:cubicBezTo>
                <a:cubicBezTo>
                  <a:pt x="21976932" y="470494"/>
                  <a:pt x="21983298" y="484017"/>
                  <a:pt x="21988284" y="499916"/>
                </a:cubicBezTo>
                <a:cubicBezTo>
                  <a:pt x="21992824" y="503994"/>
                  <a:pt x="22003242" y="503090"/>
                  <a:pt x="22005066" y="498092"/>
                </a:cubicBezTo>
                <a:cubicBezTo>
                  <a:pt x="22002796" y="467684"/>
                  <a:pt x="21999592" y="435055"/>
                  <a:pt x="21999148" y="427787"/>
                </a:cubicBezTo>
                <a:cubicBezTo>
                  <a:pt x="21993228" y="428703"/>
                  <a:pt x="21967366" y="429133"/>
                  <a:pt x="21938340" y="429133"/>
                </a:cubicBezTo>
                <a:lnTo>
                  <a:pt x="21842144" y="429133"/>
                </a:lnTo>
                <a:cubicBezTo>
                  <a:pt x="21820336" y="429133"/>
                  <a:pt x="21798080" y="428699"/>
                  <a:pt x="21776718" y="427787"/>
                </a:cubicBezTo>
                <a:close/>
                <a:moveTo>
                  <a:pt x="22314572" y="427787"/>
                </a:moveTo>
                <a:cubicBezTo>
                  <a:pt x="22309584" y="430527"/>
                  <a:pt x="22310072" y="440500"/>
                  <a:pt x="22313678" y="443224"/>
                </a:cubicBezTo>
                <a:lnTo>
                  <a:pt x="22325030" y="445522"/>
                </a:lnTo>
                <a:cubicBezTo>
                  <a:pt x="22345460" y="449150"/>
                  <a:pt x="22348218" y="452304"/>
                  <a:pt x="22348218" y="494532"/>
                </a:cubicBezTo>
                <a:lnTo>
                  <a:pt x="22348218" y="607989"/>
                </a:lnTo>
                <a:cubicBezTo>
                  <a:pt x="22348218" y="657469"/>
                  <a:pt x="22358190" y="691075"/>
                  <a:pt x="22381782" y="710598"/>
                </a:cubicBezTo>
                <a:cubicBezTo>
                  <a:pt x="22406308" y="730575"/>
                  <a:pt x="22437156" y="736015"/>
                  <a:pt x="22471654" y="736015"/>
                </a:cubicBezTo>
                <a:cubicBezTo>
                  <a:pt x="22508422" y="736015"/>
                  <a:pt x="22541542" y="724661"/>
                  <a:pt x="22561526" y="703313"/>
                </a:cubicBezTo>
                <a:cubicBezTo>
                  <a:pt x="22586498" y="675614"/>
                  <a:pt x="22590592" y="636560"/>
                  <a:pt x="22590592" y="593894"/>
                </a:cubicBezTo>
                <a:lnTo>
                  <a:pt x="22590592" y="543064"/>
                </a:lnTo>
                <a:cubicBezTo>
                  <a:pt x="22590592" y="506316"/>
                  <a:pt x="22592416" y="471798"/>
                  <a:pt x="22597362" y="460010"/>
                </a:cubicBezTo>
                <a:cubicBezTo>
                  <a:pt x="22601456" y="450468"/>
                  <a:pt x="22610130" y="447772"/>
                  <a:pt x="22621928" y="445048"/>
                </a:cubicBezTo>
                <a:lnTo>
                  <a:pt x="22630076" y="443224"/>
                </a:lnTo>
                <a:cubicBezTo>
                  <a:pt x="22633724" y="439595"/>
                  <a:pt x="22632792" y="430527"/>
                  <a:pt x="22630076" y="427787"/>
                </a:cubicBezTo>
                <a:cubicBezTo>
                  <a:pt x="22612848" y="428703"/>
                  <a:pt x="22596024" y="429133"/>
                  <a:pt x="22579240" y="429133"/>
                </a:cubicBezTo>
                <a:cubicBezTo>
                  <a:pt x="22560634" y="429133"/>
                  <a:pt x="22542960" y="428699"/>
                  <a:pt x="22518436" y="427787"/>
                </a:cubicBezTo>
                <a:cubicBezTo>
                  <a:pt x="22515718" y="430527"/>
                  <a:pt x="22514786" y="439595"/>
                  <a:pt x="22518436" y="443224"/>
                </a:cubicBezTo>
                <a:lnTo>
                  <a:pt x="22530636" y="445522"/>
                </a:lnTo>
                <a:cubicBezTo>
                  <a:pt x="22542878" y="447776"/>
                  <a:pt x="22552892" y="450464"/>
                  <a:pt x="22556986" y="460010"/>
                </a:cubicBezTo>
                <a:cubicBezTo>
                  <a:pt x="22561972" y="471798"/>
                  <a:pt x="22563796" y="506316"/>
                  <a:pt x="22563796" y="543064"/>
                </a:cubicBezTo>
                <a:lnTo>
                  <a:pt x="22563796" y="598013"/>
                </a:lnTo>
                <a:cubicBezTo>
                  <a:pt x="22563796" y="660185"/>
                  <a:pt x="22546082" y="710996"/>
                  <a:pt x="22487950" y="710996"/>
                </a:cubicBezTo>
                <a:cubicBezTo>
                  <a:pt x="22418956" y="710996"/>
                  <a:pt x="22413078" y="652467"/>
                  <a:pt x="22413078" y="599359"/>
                </a:cubicBezTo>
                <a:lnTo>
                  <a:pt x="22413078" y="494532"/>
                </a:lnTo>
                <a:cubicBezTo>
                  <a:pt x="22413078" y="452304"/>
                  <a:pt x="22415834" y="449142"/>
                  <a:pt x="22436266" y="445048"/>
                </a:cubicBezTo>
                <a:lnTo>
                  <a:pt x="22447088" y="443224"/>
                </a:lnTo>
                <a:cubicBezTo>
                  <a:pt x="22450736" y="440500"/>
                  <a:pt x="22450736" y="430527"/>
                  <a:pt x="22447088" y="427787"/>
                </a:cubicBezTo>
                <a:cubicBezTo>
                  <a:pt x="22425320" y="428703"/>
                  <a:pt x="22403104" y="429133"/>
                  <a:pt x="22380850" y="429133"/>
                </a:cubicBezTo>
                <a:cubicBezTo>
                  <a:pt x="22359040" y="429133"/>
                  <a:pt x="22336340" y="428699"/>
                  <a:pt x="22314572" y="427787"/>
                </a:cubicBezTo>
                <a:close/>
                <a:moveTo>
                  <a:pt x="22722340" y="427787"/>
                </a:moveTo>
                <a:cubicBezTo>
                  <a:pt x="22717800" y="429153"/>
                  <a:pt x="22717312" y="440057"/>
                  <a:pt x="22720516" y="443702"/>
                </a:cubicBezTo>
                <a:lnTo>
                  <a:pt x="22733162" y="445522"/>
                </a:lnTo>
                <a:cubicBezTo>
                  <a:pt x="22749054" y="448696"/>
                  <a:pt x="22755864" y="453160"/>
                  <a:pt x="22759066" y="460882"/>
                </a:cubicBezTo>
                <a:cubicBezTo>
                  <a:pt x="22762228" y="467234"/>
                  <a:pt x="22762228" y="474559"/>
                  <a:pt x="22762228" y="499519"/>
                </a:cubicBezTo>
                <a:lnTo>
                  <a:pt x="22762228" y="614799"/>
                </a:lnTo>
                <a:cubicBezTo>
                  <a:pt x="22762228" y="651575"/>
                  <a:pt x="22760404" y="685598"/>
                  <a:pt x="22755904" y="697853"/>
                </a:cubicBezTo>
                <a:cubicBezTo>
                  <a:pt x="22751810" y="707379"/>
                  <a:pt x="22743216" y="710108"/>
                  <a:pt x="22730934" y="712815"/>
                </a:cubicBezTo>
                <a:lnTo>
                  <a:pt x="22723192" y="714161"/>
                </a:lnTo>
                <a:cubicBezTo>
                  <a:pt x="22719542" y="717789"/>
                  <a:pt x="22720474" y="727336"/>
                  <a:pt x="22723192" y="730076"/>
                </a:cubicBezTo>
                <a:cubicBezTo>
                  <a:pt x="22740460" y="729161"/>
                  <a:pt x="22757202" y="728730"/>
                  <a:pt x="22774026" y="728730"/>
                </a:cubicBezTo>
                <a:cubicBezTo>
                  <a:pt x="22792186" y="728730"/>
                  <a:pt x="22810388" y="729164"/>
                  <a:pt x="22834912" y="730076"/>
                </a:cubicBezTo>
                <a:cubicBezTo>
                  <a:pt x="22837628" y="727336"/>
                  <a:pt x="22838520" y="717789"/>
                  <a:pt x="22834912" y="714161"/>
                </a:cubicBezTo>
                <a:lnTo>
                  <a:pt x="22822144" y="712423"/>
                </a:lnTo>
                <a:cubicBezTo>
                  <a:pt x="22810346" y="710152"/>
                  <a:pt x="22799888" y="707384"/>
                  <a:pt x="22795794" y="697853"/>
                </a:cubicBezTo>
                <a:cubicBezTo>
                  <a:pt x="22790808" y="685598"/>
                  <a:pt x="22788984" y="651575"/>
                  <a:pt x="22788984" y="614799"/>
                </a:cubicBezTo>
                <a:lnTo>
                  <a:pt x="22788984" y="526755"/>
                </a:lnTo>
                <a:cubicBezTo>
                  <a:pt x="22788984" y="509952"/>
                  <a:pt x="22789024" y="502242"/>
                  <a:pt x="22791294" y="497698"/>
                </a:cubicBezTo>
                <a:cubicBezTo>
                  <a:pt x="22799482" y="504500"/>
                  <a:pt x="22814886" y="523131"/>
                  <a:pt x="22840750" y="555813"/>
                </a:cubicBezTo>
                <a:lnTo>
                  <a:pt x="22945580" y="685579"/>
                </a:lnTo>
                <a:cubicBezTo>
                  <a:pt x="22966822" y="711912"/>
                  <a:pt x="22981822" y="735063"/>
                  <a:pt x="22982226" y="735063"/>
                </a:cubicBezTo>
                <a:cubicBezTo>
                  <a:pt x="22993172" y="735063"/>
                  <a:pt x="23006144" y="730064"/>
                  <a:pt x="23008982" y="724612"/>
                </a:cubicBezTo>
                <a:cubicBezTo>
                  <a:pt x="23008170" y="709633"/>
                  <a:pt x="23008170" y="681042"/>
                  <a:pt x="23008170" y="651535"/>
                </a:cubicBezTo>
                <a:lnTo>
                  <a:pt x="23008170" y="543064"/>
                </a:lnTo>
                <a:cubicBezTo>
                  <a:pt x="23008170" y="506316"/>
                  <a:pt x="23010198" y="472265"/>
                  <a:pt x="23015062" y="460010"/>
                </a:cubicBezTo>
                <a:cubicBezTo>
                  <a:pt x="23019116" y="450468"/>
                  <a:pt x="23027628" y="447772"/>
                  <a:pt x="23039384" y="445048"/>
                </a:cubicBezTo>
                <a:lnTo>
                  <a:pt x="23047898" y="443702"/>
                </a:lnTo>
                <a:cubicBezTo>
                  <a:pt x="23051546" y="440057"/>
                  <a:pt x="23050330" y="430527"/>
                  <a:pt x="23047898" y="427787"/>
                </a:cubicBezTo>
                <a:cubicBezTo>
                  <a:pt x="23030062" y="428703"/>
                  <a:pt x="23013846" y="429133"/>
                  <a:pt x="22996820" y="429133"/>
                </a:cubicBezTo>
                <a:cubicBezTo>
                  <a:pt x="22978172" y="429133"/>
                  <a:pt x="22960742" y="428699"/>
                  <a:pt x="22936096" y="427787"/>
                </a:cubicBezTo>
                <a:cubicBezTo>
                  <a:pt x="22933338" y="430527"/>
                  <a:pt x="22932446" y="440057"/>
                  <a:pt x="22936096" y="443702"/>
                </a:cubicBezTo>
                <a:lnTo>
                  <a:pt x="22948378" y="445522"/>
                </a:lnTo>
                <a:cubicBezTo>
                  <a:pt x="22960742" y="447776"/>
                  <a:pt x="22970470" y="450464"/>
                  <a:pt x="22974524" y="460010"/>
                </a:cubicBezTo>
                <a:cubicBezTo>
                  <a:pt x="22979794" y="472265"/>
                  <a:pt x="22981416" y="506316"/>
                  <a:pt x="22981416" y="543064"/>
                </a:cubicBezTo>
                <a:lnTo>
                  <a:pt x="22981416" y="605690"/>
                </a:lnTo>
                <a:cubicBezTo>
                  <a:pt x="22981416" y="613867"/>
                  <a:pt x="22981416" y="621589"/>
                  <a:pt x="22979794" y="626122"/>
                </a:cubicBezTo>
                <a:cubicBezTo>
                  <a:pt x="22969254" y="615687"/>
                  <a:pt x="22956688" y="599764"/>
                  <a:pt x="22936096" y="576159"/>
                </a:cubicBezTo>
                <a:lnTo>
                  <a:pt x="22897948" y="531267"/>
                </a:lnTo>
                <a:cubicBezTo>
                  <a:pt x="22857086" y="482704"/>
                  <a:pt x="22827656" y="448214"/>
                  <a:pt x="22823116" y="427787"/>
                </a:cubicBezTo>
                <a:cubicBezTo>
                  <a:pt x="22813590" y="428703"/>
                  <a:pt x="22800374" y="429133"/>
                  <a:pt x="22784930" y="429133"/>
                </a:cubicBezTo>
                <a:cubicBezTo>
                  <a:pt x="22766322" y="429133"/>
                  <a:pt x="22743662" y="428699"/>
                  <a:pt x="22722340" y="427787"/>
                </a:cubicBezTo>
                <a:close/>
                <a:moveTo>
                  <a:pt x="23144782" y="427787"/>
                </a:moveTo>
                <a:cubicBezTo>
                  <a:pt x="23141134" y="430527"/>
                  <a:pt x="23141134" y="440974"/>
                  <a:pt x="23144782" y="443702"/>
                </a:cubicBezTo>
                <a:lnTo>
                  <a:pt x="23157756" y="445915"/>
                </a:lnTo>
                <a:cubicBezTo>
                  <a:pt x="23178428" y="449543"/>
                  <a:pt x="23181266" y="452738"/>
                  <a:pt x="23181266" y="495399"/>
                </a:cubicBezTo>
                <a:lnTo>
                  <a:pt x="23181266" y="662459"/>
                </a:lnTo>
                <a:cubicBezTo>
                  <a:pt x="23181266" y="705138"/>
                  <a:pt x="23178428" y="708316"/>
                  <a:pt x="23157756" y="711944"/>
                </a:cubicBezTo>
                <a:lnTo>
                  <a:pt x="23144782" y="714161"/>
                </a:lnTo>
                <a:cubicBezTo>
                  <a:pt x="23141134" y="716889"/>
                  <a:pt x="23141134" y="727336"/>
                  <a:pt x="23144782" y="730076"/>
                </a:cubicBezTo>
                <a:cubicBezTo>
                  <a:pt x="23169510" y="729161"/>
                  <a:pt x="23192212" y="728730"/>
                  <a:pt x="23214102" y="728730"/>
                </a:cubicBezTo>
                <a:cubicBezTo>
                  <a:pt x="23235180" y="728730"/>
                  <a:pt x="23257478" y="729164"/>
                  <a:pt x="23282206" y="730076"/>
                </a:cubicBezTo>
                <a:cubicBezTo>
                  <a:pt x="23285448" y="727336"/>
                  <a:pt x="23286260" y="716886"/>
                  <a:pt x="23282612" y="714161"/>
                </a:cubicBezTo>
                <a:lnTo>
                  <a:pt x="23269638" y="711944"/>
                </a:lnTo>
                <a:cubicBezTo>
                  <a:pt x="23248964" y="708316"/>
                  <a:pt x="23246128" y="705138"/>
                  <a:pt x="23246128" y="662459"/>
                </a:cubicBezTo>
                <a:lnTo>
                  <a:pt x="23246128" y="495399"/>
                </a:lnTo>
                <a:cubicBezTo>
                  <a:pt x="23246128" y="452738"/>
                  <a:pt x="23248964" y="449543"/>
                  <a:pt x="23269638" y="445915"/>
                </a:cubicBezTo>
                <a:lnTo>
                  <a:pt x="23282612" y="443702"/>
                </a:lnTo>
                <a:cubicBezTo>
                  <a:pt x="23286260" y="440974"/>
                  <a:pt x="23286260" y="430527"/>
                  <a:pt x="23282612" y="427787"/>
                </a:cubicBezTo>
                <a:cubicBezTo>
                  <a:pt x="23257884" y="428703"/>
                  <a:pt x="23235180" y="429133"/>
                  <a:pt x="23214102" y="429133"/>
                </a:cubicBezTo>
                <a:cubicBezTo>
                  <a:pt x="23192212" y="429133"/>
                  <a:pt x="23169510" y="428699"/>
                  <a:pt x="23144782" y="427787"/>
                </a:cubicBezTo>
                <a:close/>
                <a:moveTo>
                  <a:pt x="23363280" y="427787"/>
                </a:moveTo>
                <a:cubicBezTo>
                  <a:pt x="23359228" y="430057"/>
                  <a:pt x="23358012" y="438225"/>
                  <a:pt x="23361254" y="443224"/>
                </a:cubicBezTo>
                <a:lnTo>
                  <a:pt x="23374226" y="446393"/>
                </a:lnTo>
                <a:cubicBezTo>
                  <a:pt x="23396116" y="451842"/>
                  <a:pt x="23394900" y="450022"/>
                  <a:pt x="23413548" y="495878"/>
                </a:cubicBezTo>
                <a:lnTo>
                  <a:pt x="23487326" y="680592"/>
                </a:lnTo>
                <a:cubicBezTo>
                  <a:pt x="23493406" y="696025"/>
                  <a:pt x="23501108" y="720120"/>
                  <a:pt x="23506380" y="732371"/>
                </a:cubicBezTo>
                <a:cubicBezTo>
                  <a:pt x="23508812" y="734641"/>
                  <a:pt x="23512864" y="736015"/>
                  <a:pt x="23518540" y="736015"/>
                </a:cubicBezTo>
                <a:cubicBezTo>
                  <a:pt x="23525432" y="736015"/>
                  <a:pt x="23530702" y="734649"/>
                  <a:pt x="23534350" y="732371"/>
                </a:cubicBezTo>
                <a:cubicBezTo>
                  <a:pt x="23544888" y="706962"/>
                  <a:pt x="23557052" y="671078"/>
                  <a:pt x="23580158" y="616146"/>
                </a:cubicBezTo>
                <a:lnTo>
                  <a:pt x="23613398" y="537603"/>
                </a:lnTo>
                <a:cubicBezTo>
                  <a:pt x="23629208" y="500840"/>
                  <a:pt x="23640964" y="476335"/>
                  <a:pt x="23651098" y="461356"/>
                </a:cubicBezTo>
                <a:cubicBezTo>
                  <a:pt x="23656774" y="451826"/>
                  <a:pt x="23663260" y="448230"/>
                  <a:pt x="23675826" y="445522"/>
                </a:cubicBezTo>
                <a:lnTo>
                  <a:pt x="23687988" y="443224"/>
                </a:lnTo>
                <a:cubicBezTo>
                  <a:pt x="23691230" y="440500"/>
                  <a:pt x="23690420" y="429607"/>
                  <a:pt x="23686772" y="427787"/>
                </a:cubicBezTo>
                <a:cubicBezTo>
                  <a:pt x="23673800" y="428703"/>
                  <a:pt x="23660016" y="429133"/>
                  <a:pt x="23644612" y="429133"/>
                </a:cubicBezTo>
                <a:cubicBezTo>
                  <a:pt x="23627586" y="429133"/>
                  <a:pt x="23610156" y="428699"/>
                  <a:pt x="23589076" y="427787"/>
                </a:cubicBezTo>
                <a:cubicBezTo>
                  <a:pt x="23583400" y="430057"/>
                  <a:pt x="23583400" y="439595"/>
                  <a:pt x="23587048" y="443224"/>
                </a:cubicBezTo>
                <a:lnTo>
                  <a:pt x="23600020" y="446393"/>
                </a:lnTo>
                <a:cubicBezTo>
                  <a:pt x="23610966" y="448664"/>
                  <a:pt x="23612588" y="450910"/>
                  <a:pt x="23612588" y="454072"/>
                </a:cubicBezTo>
                <a:cubicBezTo>
                  <a:pt x="23612588" y="456800"/>
                  <a:pt x="23610966" y="461818"/>
                  <a:pt x="23607724" y="470461"/>
                </a:cubicBezTo>
                <a:cubicBezTo>
                  <a:pt x="23602452" y="485878"/>
                  <a:pt x="23583806" y="536724"/>
                  <a:pt x="23572050" y="565315"/>
                </a:cubicBezTo>
                <a:lnTo>
                  <a:pt x="23555430" y="607989"/>
                </a:lnTo>
                <a:cubicBezTo>
                  <a:pt x="23549754" y="621614"/>
                  <a:pt x="23544484" y="633836"/>
                  <a:pt x="23540836" y="641558"/>
                </a:cubicBezTo>
                <a:cubicBezTo>
                  <a:pt x="23537592" y="633836"/>
                  <a:pt x="23533134" y="623442"/>
                  <a:pt x="23526648" y="606643"/>
                </a:cubicBezTo>
                <a:lnTo>
                  <a:pt x="23486920" y="504509"/>
                </a:lnTo>
                <a:cubicBezTo>
                  <a:pt x="23475976" y="477292"/>
                  <a:pt x="23468678" y="458190"/>
                  <a:pt x="23468678" y="454546"/>
                </a:cubicBezTo>
                <a:cubicBezTo>
                  <a:pt x="23468678" y="450468"/>
                  <a:pt x="23471922" y="447724"/>
                  <a:pt x="23480030" y="445915"/>
                </a:cubicBezTo>
                <a:lnTo>
                  <a:pt x="23493406" y="443224"/>
                </a:lnTo>
                <a:cubicBezTo>
                  <a:pt x="23496244" y="439145"/>
                  <a:pt x="23496650" y="430527"/>
                  <a:pt x="23493000" y="427787"/>
                </a:cubicBezTo>
                <a:cubicBezTo>
                  <a:pt x="23465436" y="428703"/>
                  <a:pt x="23445978" y="429133"/>
                  <a:pt x="23424898" y="429133"/>
                </a:cubicBezTo>
                <a:cubicBezTo>
                  <a:pt x="23401386" y="429133"/>
                  <a:pt x="23386388" y="428253"/>
                  <a:pt x="23363280" y="427787"/>
                </a:cubicBezTo>
                <a:close/>
                <a:moveTo>
                  <a:pt x="23760956" y="427787"/>
                </a:moveTo>
                <a:cubicBezTo>
                  <a:pt x="23756496" y="430527"/>
                  <a:pt x="23756090" y="440974"/>
                  <a:pt x="23760144" y="443702"/>
                </a:cubicBezTo>
                <a:lnTo>
                  <a:pt x="23771496" y="445915"/>
                </a:lnTo>
                <a:cubicBezTo>
                  <a:pt x="23791764" y="449543"/>
                  <a:pt x="23794602" y="452746"/>
                  <a:pt x="23794602" y="494054"/>
                </a:cubicBezTo>
                <a:lnTo>
                  <a:pt x="23794602" y="663331"/>
                </a:lnTo>
                <a:cubicBezTo>
                  <a:pt x="23794602" y="705089"/>
                  <a:pt x="23791764" y="708287"/>
                  <a:pt x="23771496" y="710996"/>
                </a:cubicBezTo>
                <a:lnTo>
                  <a:pt x="23750010" y="714161"/>
                </a:lnTo>
                <a:cubicBezTo>
                  <a:pt x="23746362" y="716439"/>
                  <a:pt x="23746362" y="727336"/>
                  <a:pt x="23750010" y="730076"/>
                </a:cubicBezTo>
                <a:cubicBezTo>
                  <a:pt x="23784062" y="729161"/>
                  <a:pt x="23806358" y="728730"/>
                  <a:pt x="23828248" y="728730"/>
                </a:cubicBezTo>
                <a:lnTo>
                  <a:pt x="23887028" y="728730"/>
                </a:lnTo>
                <a:cubicBezTo>
                  <a:pt x="23924322" y="728730"/>
                  <a:pt x="23968102" y="729164"/>
                  <a:pt x="23992020" y="730076"/>
                </a:cubicBezTo>
                <a:cubicBezTo>
                  <a:pt x="23998506" y="717806"/>
                  <a:pt x="24009046" y="681079"/>
                  <a:pt x="24011072" y="657473"/>
                </a:cubicBezTo>
                <a:cubicBezTo>
                  <a:pt x="24009046" y="652025"/>
                  <a:pt x="23998100" y="650177"/>
                  <a:pt x="23994452" y="655175"/>
                </a:cubicBezTo>
                <a:cubicBezTo>
                  <a:pt x="23969318" y="706467"/>
                  <a:pt x="23953914" y="707829"/>
                  <a:pt x="23914188" y="707829"/>
                </a:cubicBezTo>
                <a:cubicBezTo>
                  <a:pt x="23881352" y="707829"/>
                  <a:pt x="23872434" y="704205"/>
                  <a:pt x="23866758" y="696033"/>
                </a:cubicBezTo>
                <a:cubicBezTo>
                  <a:pt x="23861084" y="688307"/>
                  <a:pt x="23859462" y="673778"/>
                  <a:pt x="23859462" y="652880"/>
                </a:cubicBezTo>
                <a:lnTo>
                  <a:pt x="23859462" y="598884"/>
                </a:lnTo>
                <a:cubicBezTo>
                  <a:pt x="23859462" y="585259"/>
                  <a:pt x="23859868" y="584871"/>
                  <a:pt x="23872028" y="584871"/>
                </a:cubicBezTo>
                <a:lnTo>
                  <a:pt x="23903648" y="584871"/>
                </a:lnTo>
                <a:cubicBezTo>
                  <a:pt x="23927160" y="584871"/>
                  <a:pt x="23932024" y="588486"/>
                  <a:pt x="23936888" y="610284"/>
                </a:cubicBezTo>
                <a:lnTo>
                  <a:pt x="23939320" y="621605"/>
                </a:lnTo>
                <a:cubicBezTo>
                  <a:pt x="23942564" y="625700"/>
                  <a:pt x="23953914" y="625217"/>
                  <a:pt x="23955942" y="621131"/>
                </a:cubicBezTo>
                <a:cubicBezTo>
                  <a:pt x="23955132" y="606619"/>
                  <a:pt x="23954726" y="590307"/>
                  <a:pt x="23954726" y="573074"/>
                </a:cubicBezTo>
                <a:cubicBezTo>
                  <a:pt x="23954726" y="555821"/>
                  <a:pt x="23955132" y="539460"/>
                  <a:pt x="23955942" y="524936"/>
                </a:cubicBezTo>
                <a:cubicBezTo>
                  <a:pt x="23953914" y="520841"/>
                  <a:pt x="23942564" y="520821"/>
                  <a:pt x="23939320" y="524457"/>
                </a:cubicBezTo>
                <a:lnTo>
                  <a:pt x="23936888" y="535860"/>
                </a:lnTo>
                <a:cubicBezTo>
                  <a:pt x="23932024" y="557642"/>
                  <a:pt x="23927160" y="560799"/>
                  <a:pt x="23903648" y="560799"/>
                </a:cubicBezTo>
                <a:lnTo>
                  <a:pt x="23872028" y="560799"/>
                </a:lnTo>
                <a:cubicBezTo>
                  <a:pt x="23859868" y="560799"/>
                  <a:pt x="23859462" y="559887"/>
                  <a:pt x="23859462" y="547182"/>
                </a:cubicBezTo>
                <a:lnTo>
                  <a:pt x="23859462" y="467769"/>
                </a:lnTo>
                <a:lnTo>
                  <a:pt x="23859462" y="467688"/>
                </a:lnTo>
                <a:cubicBezTo>
                  <a:pt x="23859462" y="450905"/>
                  <a:pt x="23859462" y="450034"/>
                  <a:pt x="23874460" y="450034"/>
                </a:cubicBezTo>
                <a:lnTo>
                  <a:pt x="23910540" y="450034"/>
                </a:lnTo>
                <a:cubicBezTo>
                  <a:pt x="23932836" y="450034"/>
                  <a:pt x="23946618" y="455503"/>
                  <a:pt x="23955132" y="464129"/>
                </a:cubicBezTo>
                <a:cubicBezTo>
                  <a:pt x="23961212" y="470494"/>
                  <a:pt x="23967292" y="484017"/>
                  <a:pt x="23972562" y="499916"/>
                </a:cubicBezTo>
                <a:cubicBezTo>
                  <a:pt x="23977020" y="503994"/>
                  <a:pt x="23987560" y="503090"/>
                  <a:pt x="23989182" y="498092"/>
                </a:cubicBezTo>
                <a:cubicBezTo>
                  <a:pt x="23987156" y="467684"/>
                  <a:pt x="23983912" y="435055"/>
                  <a:pt x="23983508" y="427787"/>
                </a:cubicBezTo>
                <a:cubicBezTo>
                  <a:pt x="23977426" y="428703"/>
                  <a:pt x="23951482" y="429133"/>
                  <a:pt x="23922700" y="429133"/>
                </a:cubicBezTo>
                <a:lnTo>
                  <a:pt x="23826220" y="429133"/>
                </a:lnTo>
                <a:cubicBezTo>
                  <a:pt x="23804330" y="429133"/>
                  <a:pt x="23782440" y="428699"/>
                  <a:pt x="23760956" y="427787"/>
                </a:cubicBezTo>
                <a:close/>
                <a:moveTo>
                  <a:pt x="24221868" y="427787"/>
                </a:moveTo>
                <a:cubicBezTo>
                  <a:pt x="24178900" y="427787"/>
                  <a:pt x="24143632" y="429554"/>
                  <a:pt x="24109580" y="431824"/>
                </a:cubicBezTo>
                <a:cubicBezTo>
                  <a:pt x="24103904" y="434099"/>
                  <a:pt x="24103904" y="445481"/>
                  <a:pt x="24108768" y="447740"/>
                </a:cubicBezTo>
                <a:lnTo>
                  <a:pt x="24120930" y="449560"/>
                </a:lnTo>
                <a:cubicBezTo>
                  <a:pt x="24139982" y="452272"/>
                  <a:pt x="24140794" y="457282"/>
                  <a:pt x="24140794" y="502684"/>
                </a:cubicBezTo>
                <a:lnTo>
                  <a:pt x="24140794" y="663331"/>
                </a:lnTo>
                <a:cubicBezTo>
                  <a:pt x="24140794" y="705089"/>
                  <a:pt x="24137956" y="708316"/>
                  <a:pt x="24117688" y="711944"/>
                </a:cubicBezTo>
                <a:lnTo>
                  <a:pt x="24105524" y="714161"/>
                </a:lnTo>
                <a:cubicBezTo>
                  <a:pt x="24101876" y="716439"/>
                  <a:pt x="24101876" y="727336"/>
                  <a:pt x="24105524" y="730076"/>
                </a:cubicBezTo>
                <a:cubicBezTo>
                  <a:pt x="24129036" y="729161"/>
                  <a:pt x="24148900" y="728730"/>
                  <a:pt x="24171602" y="728730"/>
                </a:cubicBezTo>
                <a:cubicBezTo>
                  <a:pt x="24193492" y="728730"/>
                  <a:pt x="24214166" y="729164"/>
                  <a:pt x="24238490" y="730076"/>
                </a:cubicBezTo>
                <a:cubicBezTo>
                  <a:pt x="24241732" y="727336"/>
                  <a:pt x="24241732" y="716436"/>
                  <a:pt x="24238490" y="714161"/>
                </a:cubicBezTo>
                <a:lnTo>
                  <a:pt x="24225922" y="711944"/>
                </a:lnTo>
                <a:cubicBezTo>
                  <a:pt x="24205654" y="708316"/>
                  <a:pt x="24202816" y="705089"/>
                  <a:pt x="24202816" y="663331"/>
                </a:cubicBezTo>
                <a:lnTo>
                  <a:pt x="24202816" y="607514"/>
                </a:lnTo>
                <a:cubicBezTo>
                  <a:pt x="24202816" y="598418"/>
                  <a:pt x="24204032" y="597538"/>
                  <a:pt x="24219842" y="597538"/>
                </a:cubicBezTo>
                <a:cubicBezTo>
                  <a:pt x="24231192" y="597538"/>
                  <a:pt x="24238490" y="601199"/>
                  <a:pt x="24243760" y="613450"/>
                </a:cubicBezTo>
                <a:cubicBezTo>
                  <a:pt x="24254300" y="637492"/>
                  <a:pt x="24264840" y="659703"/>
                  <a:pt x="24279028" y="683758"/>
                </a:cubicBezTo>
                <a:cubicBezTo>
                  <a:pt x="24299296" y="716439"/>
                  <a:pt x="24325644" y="731423"/>
                  <a:pt x="24367400" y="731423"/>
                </a:cubicBezTo>
                <a:cubicBezTo>
                  <a:pt x="24381182" y="731423"/>
                  <a:pt x="24395776" y="730575"/>
                  <a:pt x="24403072" y="727385"/>
                </a:cubicBezTo>
                <a:cubicBezTo>
                  <a:pt x="24405504" y="724673"/>
                  <a:pt x="24405504" y="717846"/>
                  <a:pt x="24401450" y="715588"/>
                </a:cubicBezTo>
                <a:cubicBezTo>
                  <a:pt x="24394560" y="715130"/>
                  <a:pt x="24382804" y="712386"/>
                  <a:pt x="24371048" y="702839"/>
                </a:cubicBezTo>
                <a:cubicBezTo>
                  <a:pt x="24349156" y="684232"/>
                  <a:pt x="24330510" y="650201"/>
                  <a:pt x="24300512" y="589382"/>
                </a:cubicBezTo>
                <a:cubicBezTo>
                  <a:pt x="24298080" y="584400"/>
                  <a:pt x="24298080" y="581664"/>
                  <a:pt x="24302944" y="579406"/>
                </a:cubicBezTo>
                <a:cubicBezTo>
                  <a:pt x="24323618" y="568959"/>
                  <a:pt x="24350778" y="551706"/>
                  <a:pt x="24350778" y="511315"/>
                </a:cubicBezTo>
                <a:cubicBezTo>
                  <a:pt x="24350778" y="482261"/>
                  <a:pt x="24337400" y="459528"/>
                  <a:pt x="24311052" y="444095"/>
                </a:cubicBezTo>
                <a:cubicBezTo>
                  <a:pt x="24293620" y="433649"/>
                  <a:pt x="24260784" y="427787"/>
                  <a:pt x="24221868" y="427787"/>
                </a:cubicBezTo>
                <a:close/>
                <a:moveTo>
                  <a:pt x="23096542" y="903318"/>
                </a:moveTo>
                <a:cubicBezTo>
                  <a:pt x="23074652" y="941748"/>
                  <a:pt x="23037762" y="960152"/>
                  <a:pt x="23004522" y="976853"/>
                </a:cubicBezTo>
                <a:cubicBezTo>
                  <a:pt x="23007766" y="990231"/>
                  <a:pt x="23007766" y="1003568"/>
                  <a:pt x="23007766" y="1020310"/>
                </a:cubicBezTo>
                <a:cubicBezTo>
                  <a:pt x="23007766" y="1070496"/>
                  <a:pt x="22987090" y="1132357"/>
                  <a:pt x="22974524" y="1170826"/>
                </a:cubicBezTo>
                <a:lnTo>
                  <a:pt x="22771026" y="1767906"/>
                </a:lnTo>
                <a:cubicBezTo>
                  <a:pt x="22750352" y="1829807"/>
                  <a:pt x="22731338" y="1894951"/>
                  <a:pt x="22705922" y="1955149"/>
                </a:cubicBezTo>
                <a:cubicBezTo>
                  <a:pt x="22666236" y="2048792"/>
                  <a:pt x="22648682" y="2062209"/>
                  <a:pt x="22551756" y="2073925"/>
                </a:cubicBezTo>
                <a:lnTo>
                  <a:pt x="22551756" y="2117381"/>
                </a:lnTo>
                <a:cubicBezTo>
                  <a:pt x="22615320" y="2115720"/>
                  <a:pt x="22680464" y="2114057"/>
                  <a:pt x="22744028" y="2114057"/>
                </a:cubicBezTo>
                <a:cubicBezTo>
                  <a:pt x="22805968" y="2114057"/>
                  <a:pt x="22869532" y="2117381"/>
                  <a:pt x="22931514" y="2117381"/>
                </a:cubicBezTo>
                <a:lnTo>
                  <a:pt x="22931514" y="2073925"/>
                </a:lnTo>
                <a:lnTo>
                  <a:pt x="22894908" y="2073925"/>
                </a:lnTo>
                <a:cubicBezTo>
                  <a:pt x="22839332" y="2070560"/>
                  <a:pt x="22786916" y="2073885"/>
                  <a:pt x="22786916" y="1995282"/>
                </a:cubicBezTo>
                <a:cubicBezTo>
                  <a:pt x="22786916" y="1943475"/>
                  <a:pt x="22809170" y="1866534"/>
                  <a:pt x="22829846" y="1796323"/>
                </a:cubicBezTo>
                <a:lnTo>
                  <a:pt x="22864748" y="1679210"/>
                </a:lnTo>
                <a:lnTo>
                  <a:pt x="23238020" y="1679210"/>
                </a:lnTo>
                <a:lnTo>
                  <a:pt x="23317472" y="1921746"/>
                </a:lnTo>
                <a:cubicBezTo>
                  <a:pt x="23328824" y="1953528"/>
                  <a:pt x="23341390" y="2000308"/>
                  <a:pt x="23341390" y="2018713"/>
                </a:cubicBezTo>
                <a:cubicBezTo>
                  <a:pt x="23341390" y="2065533"/>
                  <a:pt x="23293556" y="2073925"/>
                  <a:pt x="23253828" y="2073925"/>
                </a:cubicBezTo>
                <a:lnTo>
                  <a:pt x="23225452" y="2073925"/>
                </a:lnTo>
                <a:lnTo>
                  <a:pt x="23225452" y="2117381"/>
                </a:lnTo>
                <a:cubicBezTo>
                  <a:pt x="23303284" y="2115720"/>
                  <a:pt x="23379496" y="2114057"/>
                  <a:pt x="23457328" y="2114057"/>
                </a:cubicBezTo>
                <a:cubicBezTo>
                  <a:pt x="23517728" y="2114057"/>
                  <a:pt x="23579752" y="2117381"/>
                  <a:pt x="23640152" y="2117381"/>
                </a:cubicBezTo>
                <a:lnTo>
                  <a:pt x="23640152" y="2073925"/>
                </a:lnTo>
                <a:cubicBezTo>
                  <a:pt x="23589076" y="2073925"/>
                  <a:pt x="23541646" y="2062209"/>
                  <a:pt x="23517728" y="2028766"/>
                </a:cubicBezTo>
                <a:cubicBezTo>
                  <a:pt x="23492190" y="1991998"/>
                  <a:pt x="23449626" y="1849833"/>
                  <a:pt x="23427330" y="1784607"/>
                </a:cubicBezTo>
                <a:lnTo>
                  <a:pt x="23123704" y="903318"/>
                </a:lnTo>
                <a:lnTo>
                  <a:pt x="23096542" y="903318"/>
                </a:lnTo>
                <a:close/>
                <a:moveTo>
                  <a:pt x="23783252" y="950099"/>
                </a:moveTo>
                <a:lnTo>
                  <a:pt x="23783252" y="993555"/>
                </a:lnTo>
                <a:cubicBezTo>
                  <a:pt x="23867568" y="995217"/>
                  <a:pt x="23927970" y="996920"/>
                  <a:pt x="23927970" y="1113993"/>
                </a:cubicBezTo>
                <a:lnTo>
                  <a:pt x="23927970" y="1953488"/>
                </a:lnTo>
                <a:cubicBezTo>
                  <a:pt x="23927970" y="2070560"/>
                  <a:pt x="23867568" y="2072223"/>
                  <a:pt x="23783252" y="2073925"/>
                </a:cubicBezTo>
                <a:lnTo>
                  <a:pt x="23783252" y="2117381"/>
                </a:lnTo>
                <a:cubicBezTo>
                  <a:pt x="23862704" y="2115720"/>
                  <a:pt x="23937294" y="2114057"/>
                  <a:pt x="24013910" y="2114057"/>
                </a:cubicBezTo>
                <a:cubicBezTo>
                  <a:pt x="24083636" y="2114057"/>
                  <a:pt x="24152144" y="2117381"/>
                  <a:pt x="24228356" y="2117381"/>
                </a:cubicBezTo>
                <a:lnTo>
                  <a:pt x="24228356" y="2073925"/>
                </a:lnTo>
                <a:cubicBezTo>
                  <a:pt x="24144036" y="2072223"/>
                  <a:pt x="24083636" y="2070560"/>
                  <a:pt x="24083636" y="1953488"/>
                </a:cubicBezTo>
                <a:lnTo>
                  <a:pt x="24083636" y="1113993"/>
                </a:lnTo>
                <a:cubicBezTo>
                  <a:pt x="24083636" y="996920"/>
                  <a:pt x="24144036" y="995217"/>
                  <a:pt x="24228356" y="993555"/>
                </a:cubicBezTo>
                <a:lnTo>
                  <a:pt x="24228356" y="950099"/>
                </a:lnTo>
                <a:cubicBezTo>
                  <a:pt x="24148900" y="951761"/>
                  <a:pt x="24075528" y="953423"/>
                  <a:pt x="24002560" y="953423"/>
                </a:cubicBezTo>
                <a:cubicBezTo>
                  <a:pt x="23931214" y="953423"/>
                  <a:pt x="23858246" y="951761"/>
                  <a:pt x="23783252" y="950099"/>
                </a:cubicBezTo>
                <a:close/>
                <a:moveTo>
                  <a:pt x="24361318" y="950099"/>
                </a:moveTo>
                <a:lnTo>
                  <a:pt x="24361318" y="993555"/>
                </a:lnTo>
                <a:cubicBezTo>
                  <a:pt x="24497930" y="993555"/>
                  <a:pt x="24556710" y="1045443"/>
                  <a:pt x="24556710" y="1189271"/>
                </a:cubicBezTo>
                <a:lnTo>
                  <a:pt x="24556710" y="1861548"/>
                </a:lnTo>
                <a:cubicBezTo>
                  <a:pt x="24556710" y="2073925"/>
                  <a:pt x="24483742" y="2073925"/>
                  <a:pt x="24386856" y="2073925"/>
                </a:cubicBezTo>
                <a:lnTo>
                  <a:pt x="24386856" y="2117381"/>
                </a:lnTo>
                <a:cubicBezTo>
                  <a:pt x="24456582" y="2115720"/>
                  <a:pt x="24528334" y="2114057"/>
                  <a:pt x="24598058" y="2114057"/>
                </a:cubicBezTo>
                <a:cubicBezTo>
                  <a:pt x="24667784" y="2114057"/>
                  <a:pt x="24739536" y="2117381"/>
                  <a:pt x="24809260" y="2117381"/>
                </a:cubicBezTo>
                <a:lnTo>
                  <a:pt x="24809260" y="2073925"/>
                </a:lnTo>
                <a:cubicBezTo>
                  <a:pt x="24637786" y="2073925"/>
                  <a:pt x="24620354" y="2027104"/>
                  <a:pt x="24620354" y="1796323"/>
                </a:cubicBezTo>
                <a:lnTo>
                  <a:pt x="24620354" y="1172489"/>
                </a:lnTo>
                <a:lnTo>
                  <a:pt x="25451376" y="2132502"/>
                </a:lnTo>
                <a:lnTo>
                  <a:pt x="25487860" y="2132502"/>
                </a:lnTo>
                <a:lnTo>
                  <a:pt x="25487860" y="1165840"/>
                </a:lnTo>
                <a:cubicBezTo>
                  <a:pt x="25487860" y="1001947"/>
                  <a:pt x="25540154" y="993555"/>
                  <a:pt x="25637040" y="993555"/>
                </a:cubicBezTo>
                <a:lnTo>
                  <a:pt x="25637040" y="950099"/>
                </a:lnTo>
                <a:cubicBezTo>
                  <a:pt x="25575016" y="950099"/>
                  <a:pt x="25514616" y="953423"/>
                  <a:pt x="25452998" y="953423"/>
                </a:cubicBezTo>
                <a:cubicBezTo>
                  <a:pt x="25379624" y="953423"/>
                  <a:pt x="25305036" y="951761"/>
                  <a:pt x="25232068" y="950099"/>
                </a:cubicBezTo>
                <a:lnTo>
                  <a:pt x="25232068" y="993555"/>
                </a:lnTo>
                <a:cubicBezTo>
                  <a:pt x="25390976" y="995217"/>
                  <a:pt x="25424216" y="1042079"/>
                  <a:pt x="25424216" y="1195919"/>
                </a:cubicBezTo>
                <a:lnTo>
                  <a:pt x="25424216" y="1861548"/>
                </a:lnTo>
                <a:cubicBezTo>
                  <a:pt x="25316386" y="1737786"/>
                  <a:pt x="25166802" y="1572190"/>
                  <a:pt x="25031812" y="1415026"/>
                </a:cubicBezTo>
                <a:cubicBezTo>
                  <a:pt x="24850608" y="1204310"/>
                  <a:pt x="24703050" y="1052132"/>
                  <a:pt x="24637786" y="950099"/>
                </a:cubicBezTo>
                <a:cubicBezTo>
                  <a:pt x="24594816" y="950099"/>
                  <a:pt x="24550628" y="953423"/>
                  <a:pt x="24507660" y="953423"/>
                </a:cubicBezTo>
                <a:cubicBezTo>
                  <a:pt x="24458204" y="953423"/>
                  <a:pt x="24410774" y="951761"/>
                  <a:pt x="24361318" y="950099"/>
                </a:cubicBezTo>
                <a:close/>
                <a:moveTo>
                  <a:pt x="25786216" y="950099"/>
                </a:moveTo>
                <a:lnTo>
                  <a:pt x="25786216" y="993555"/>
                </a:lnTo>
                <a:cubicBezTo>
                  <a:pt x="25911884" y="998582"/>
                  <a:pt x="25937424" y="1005271"/>
                  <a:pt x="25937424" y="1142410"/>
                </a:cubicBezTo>
                <a:lnTo>
                  <a:pt x="25937424" y="1884898"/>
                </a:lnTo>
                <a:cubicBezTo>
                  <a:pt x="25937424" y="2047129"/>
                  <a:pt x="25924452" y="2073925"/>
                  <a:pt x="25786216" y="2073925"/>
                </a:cubicBezTo>
                <a:lnTo>
                  <a:pt x="25786216" y="2117381"/>
                </a:lnTo>
                <a:cubicBezTo>
                  <a:pt x="25903776" y="2114017"/>
                  <a:pt x="26021742" y="2114057"/>
                  <a:pt x="26139300" y="2114057"/>
                </a:cubicBezTo>
                <a:cubicBezTo>
                  <a:pt x="26298208" y="2114057"/>
                  <a:pt x="26456710" y="2117381"/>
                  <a:pt x="26615620" y="2117381"/>
                </a:cubicBezTo>
                <a:cubicBezTo>
                  <a:pt x="26631834" y="2030428"/>
                  <a:pt x="26655346" y="1945137"/>
                  <a:pt x="26680884" y="1861548"/>
                </a:cubicBezTo>
                <a:lnTo>
                  <a:pt x="26642780" y="1854819"/>
                </a:lnTo>
                <a:cubicBezTo>
                  <a:pt x="26580756" y="2033752"/>
                  <a:pt x="26511032" y="2055480"/>
                  <a:pt x="26355366" y="2063872"/>
                </a:cubicBezTo>
                <a:lnTo>
                  <a:pt x="26256860" y="2063872"/>
                </a:lnTo>
                <a:cubicBezTo>
                  <a:pt x="26099574" y="2063872"/>
                  <a:pt x="26093088" y="2017091"/>
                  <a:pt x="26093088" y="1831469"/>
                </a:cubicBezTo>
                <a:lnTo>
                  <a:pt x="26093088" y="1547138"/>
                </a:lnTo>
                <a:lnTo>
                  <a:pt x="26262940" y="1547138"/>
                </a:lnTo>
                <a:cubicBezTo>
                  <a:pt x="26385364" y="1547138"/>
                  <a:pt x="26436036" y="1547097"/>
                  <a:pt x="26436036" y="1707627"/>
                </a:cubicBezTo>
                <a:lnTo>
                  <a:pt x="26468062" y="1707627"/>
                </a:lnTo>
                <a:cubicBezTo>
                  <a:pt x="26469682" y="1654117"/>
                  <a:pt x="26461576" y="1575555"/>
                  <a:pt x="26461576" y="1522045"/>
                </a:cubicBezTo>
                <a:cubicBezTo>
                  <a:pt x="26461576" y="1461847"/>
                  <a:pt x="26464820" y="1371488"/>
                  <a:pt x="26468062" y="1334720"/>
                </a:cubicBezTo>
                <a:lnTo>
                  <a:pt x="26436036" y="1334720"/>
                </a:lnTo>
                <a:cubicBezTo>
                  <a:pt x="26431578" y="1373191"/>
                  <a:pt x="26431578" y="1478589"/>
                  <a:pt x="26302668" y="1478589"/>
                </a:cubicBezTo>
                <a:lnTo>
                  <a:pt x="26093088" y="1478589"/>
                </a:lnTo>
                <a:lnTo>
                  <a:pt x="26093088" y="1003608"/>
                </a:lnTo>
                <a:lnTo>
                  <a:pt x="26278750" y="1003608"/>
                </a:lnTo>
                <a:cubicBezTo>
                  <a:pt x="26437658" y="1003608"/>
                  <a:pt x="26509410" y="1050429"/>
                  <a:pt x="26532922" y="1207635"/>
                </a:cubicBezTo>
                <a:lnTo>
                  <a:pt x="26564948" y="1199243"/>
                </a:lnTo>
                <a:lnTo>
                  <a:pt x="26564948" y="950099"/>
                </a:lnTo>
                <a:cubicBezTo>
                  <a:pt x="26410904" y="953463"/>
                  <a:pt x="26260104" y="953423"/>
                  <a:pt x="26107276" y="953423"/>
                </a:cubicBezTo>
                <a:cubicBezTo>
                  <a:pt x="26001068" y="953423"/>
                  <a:pt x="25892832" y="953463"/>
                  <a:pt x="25786216" y="950099"/>
                </a:cubicBezTo>
                <a:close/>
                <a:moveTo>
                  <a:pt x="20960370" y="950099"/>
                </a:moveTo>
                <a:lnTo>
                  <a:pt x="20960370" y="993555"/>
                </a:lnTo>
                <a:cubicBezTo>
                  <a:pt x="21012784" y="993555"/>
                  <a:pt x="21047768" y="1000244"/>
                  <a:pt x="21070024" y="1020310"/>
                </a:cubicBezTo>
                <a:cubicBezTo>
                  <a:pt x="21092238" y="1040376"/>
                  <a:pt x="21100184" y="1077225"/>
                  <a:pt x="21100184" y="1135761"/>
                </a:cubicBezTo>
                <a:cubicBezTo>
                  <a:pt x="21100184" y="1364881"/>
                  <a:pt x="21089116" y="1592297"/>
                  <a:pt x="21082752" y="1821416"/>
                </a:cubicBezTo>
                <a:cubicBezTo>
                  <a:pt x="21076388" y="2045508"/>
                  <a:pt x="21006420" y="2073925"/>
                  <a:pt x="20893604" y="2073925"/>
                </a:cubicBezTo>
                <a:lnTo>
                  <a:pt x="20893604" y="2117381"/>
                </a:lnTo>
                <a:cubicBezTo>
                  <a:pt x="20963532" y="2115720"/>
                  <a:pt x="21034998" y="2114057"/>
                  <a:pt x="21104926" y="2114057"/>
                </a:cubicBezTo>
                <a:cubicBezTo>
                  <a:pt x="21170070" y="2114057"/>
                  <a:pt x="21236796" y="2117381"/>
                  <a:pt x="21301900" y="2117381"/>
                </a:cubicBezTo>
                <a:lnTo>
                  <a:pt x="21301900" y="2073925"/>
                </a:lnTo>
                <a:cubicBezTo>
                  <a:pt x="21238376" y="2073925"/>
                  <a:pt x="21198650" y="2068899"/>
                  <a:pt x="21173272" y="2045468"/>
                </a:cubicBezTo>
                <a:cubicBezTo>
                  <a:pt x="21147816" y="2022078"/>
                  <a:pt x="21139910" y="1976878"/>
                  <a:pt x="21139910" y="1894991"/>
                </a:cubicBezTo>
                <a:cubicBezTo>
                  <a:pt x="21139910" y="1871520"/>
                  <a:pt x="21141492" y="1811403"/>
                  <a:pt x="21141492" y="1789675"/>
                </a:cubicBezTo>
                <a:lnTo>
                  <a:pt x="21154180" y="1184204"/>
                </a:lnTo>
                <a:lnTo>
                  <a:pt x="21157424" y="1184204"/>
                </a:lnTo>
                <a:cubicBezTo>
                  <a:pt x="21308344" y="1500276"/>
                  <a:pt x="21460848" y="1813065"/>
                  <a:pt x="21595878" y="2132502"/>
                </a:cubicBezTo>
                <a:lnTo>
                  <a:pt x="21627660" y="2132502"/>
                </a:lnTo>
                <a:cubicBezTo>
                  <a:pt x="21640348" y="2089005"/>
                  <a:pt x="21672170" y="2006997"/>
                  <a:pt x="21689642" y="1966865"/>
                </a:cubicBezTo>
                <a:lnTo>
                  <a:pt x="22064534" y="1147477"/>
                </a:lnTo>
                <a:lnTo>
                  <a:pt x="22067696" y="1147477"/>
                </a:lnTo>
                <a:lnTo>
                  <a:pt x="22078844" y="1945177"/>
                </a:lnTo>
                <a:cubicBezTo>
                  <a:pt x="22078844" y="2010402"/>
                  <a:pt x="22066116" y="2042143"/>
                  <a:pt x="22037536" y="2058845"/>
                </a:cubicBezTo>
                <a:cubicBezTo>
                  <a:pt x="22010538" y="2073925"/>
                  <a:pt x="21970812" y="2073925"/>
                  <a:pt x="21915194" y="2073925"/>
                </a:cubicBezTo>
                <a:lnTo>
                  <a:pt x="21915194" y="2117381"/>
                </a:lnTo>
                <a:cubicBezTo>
                  <a:pt x="21993066" y="2115720"/>
                  <a:pt x="22069358" y="2114057"/>
                  <a:pt x="22147192" y="2114057"/>
                </a:cubicBezTo>
                <a:cubicBezTo>
                  <a:pt x="22234550" y="2114057"/>
                  <a:pt x="22321948" y="2117381"/>
                  <a:pt x="22409348" y="2117381"/>
                </a:cubicBezTo>
                <a:lnTo>
                  <a:pt x="22409348" y="2073925"/>
                </a:lnTo>
                <a:cubicBezTo>
                  <a:pt x="22250440" y="2073925"/>
                  <a:pt x="22239292" y="2037157"/>
                  <a:pt x="22236090" y="1911775"/>
                </a:cubicBezTo>
                <a:cubicBezTo>
                  <a:pt x="22229766" y="1659224"/>
                  <a:pt x="22215536" y="1378218"/>
                  <a:pt x="22215536" y="1113993"/>
                </a:cubicBezTo>
                <a:cubicBezTo>
                  <a:pt x="22215536" y="1058821"/>
                  <a:pt x="22225024" y="1030404"/>
                  <a:pt x="22245698" y="1013661"/>
                </a:cubicBezTo>
                <a:cubicBezTo>
                  <a:pt x="22266332" y="996960"/>
                  <a:pt x="22302814" y="993555"/>
                  <a:pt x="22356852" y="993555"/>
                </a:cubicBezTo>
                <a:lnTo>
                  <a:pt x="22356852" y="950099"/>
                </a:lnTo>
                <a:cubicBezTo>
                  <a:pt x="22310800" y="950099"/>
                  <a:pt x="22263088" y="953423"/>
                  <a:pt x="22217038" y="953423"/>
                </a:cubicBezTo>
                <a:cubicBezTo>
                  <a:pt x="22174148" y="953423"/>
                  <a:pt x="22129678" y="951761"/>
                  <a:pt x="22086790" y="950099"/>
                </a:cubicBezTo>
                <a:cubicBezTo>
                  <a:pt x="21954920" y="1267833"/>
                  <a:pt x="21800796" y="1575595"/>
                  <a:pt x="21657820" y="1888303"/>
                </a:cubicBezTo>
                <a:lnTo>
                  <a:pt x="21230512" y="950099"/>
                </a:lnTo>
                <a:cubicBezTo>
                  <a:pt x="21197150" y="950099"/>
                  <a:pt x="21162126" y="953423"/>
                  <a:pt x="21128762" y="953423"/>
                </a:cubicBezTo>
                <a:cubicBezTo>
                  <a:pt x="21073144" y="953423"/>
                  <a:pt x="21015946" y="951761"/>
                  <a:pt x="20960370" y="950099"/>
                </a:cubicBezTo>
                <a:close/>
                <a:moveTo>
                  <a:pt x="18946294" y="2178513"/>
                </a:moveTo>
                <a:cubicBezTo>
                  <a:pt x="18946294" y="2178513"/>
                  <a:pt x="19500688" y="2364418"/>
                  <a:pt x="19774560" y="2674288"/>
                </a:cubicBezTo>
                <a:cubicBezTo>
                  <a:pt x="19775250" y="2675099"/>
                  <a:pt x="19778858" y="2675099"/>
                  <a:pt x="19779546" y="2674288"/>
                </a:cubicBezTo>
                <a:cubicBezTo>
                  <a:pt x="20053378" y="2364418"/>
                  <a:pt x="20607772" y="2178513"/>
                  <a:pt x="20607772" y="2178513"/>
                </a:cubicBezTo>
                <a:lnTo>
                  <a:pt x="19774560" y="2178513"/>
                </a:lnTo>
                <a:lnTo>
                  <a:pt x="18946294" y="2178513"/>
                </a:lnTo>
                <a:close/>
              </a:path>
            </a:pathLst>
          </a:custGeom>
          <a:solidFill>
            <a:srgbClr val="003263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ABCC573-5347-0BFD-5E2E-E4C416BDCB83}"/>
              </a:ext>
            </a:extLst>
          </p:cNvPr>
          <p:cNvSpPr/>
          <p:nvPr/>
        </p:nvSpPr>
        <p:spPr>
          <a:xfrm>
            <a:off x="26019714" y="442750"/>
            <a:ext cx="176340" cy="272364"/>
          </a:xfrm>
          <a:custGeom>
            <a:avLst/>
            <a:gdLst>
              <a:gd name="connsiteX0" fmla="*/ 85940 w 176340"/>
              <a:gd name="connsiteY0" fmla="*/ 0 h 272364"/>
              <a:gd name="connsiteX1" fmla="*/ 176340 w 176340"/>
              <a:gd name="connsiteY1" fmla="*/ 140694 h 272364"/>
              <a:gd name="connsiteX2" fmla="*/ 93642 w 176340"/>
              <a:gd name="connsiteY2" fmla="*/ 272364 h 272364"/>
              <a:gd name="connsiteX3" fmla="*/ 0 w 176340"/>
              <a:gd name="connsiteY3" fmla="*/ 128025 h 272364"/>
              <a:gd name="connsiteX4" fmla="*/ 85940 w 176340"/>
              <a:gd name="connsiteY4" fmla="*/ 0 h 27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340" h="272364">
                <a:moveTo>
                  <a:pt x="85940" y="0"/>
                </a:moveTo>
                <a:cubicBezTo>
                  <a:pt x="142288" y="0"/>
                  <a:pt x="176340" y="63060"/>
                  <a:pt x="176340" y="140694"/>
                </a:cubicBezTo>
                <a:cubicBezTo>
                  <a:pt x="176340" y="214217"/>
                  <a:pt x="153232" y="272364"/>
                  <a:pt x="93642" y="272364"/>
                </a:cubicBezTo>
                <a:cubicBezTo>
                  <a:pt x="19864" y="272364"/>
                  <a:pt x="0" y="183412"/>
                  <a:pt x="0" y="128025"/>
                </a:cubicBezTo>
                <a:cubicBezTo>
                  <a:pt x="0" y="52228"/>
                  <a:pt x="29998" y="0"/>
                  <a:pt x="85940" y="0"/>
                </a:cubicBezTo>
                <a:close/>
              </a:path>
            </a:pathLst>
          </a:custGeom>
          <a:solidFill>
            <a:srgbClr val="003263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80DE349-C890-5AB1-FDDF-D0986AF7437B}"/>
              </a:ext>
            </a:extLst>
          </p:cNvPr>
          <p:cNvSpPr/>
          <p:nvPr/>
        </p:nvSpPr>
        <p:spPr>
          <a:xfrm>
            <a:off x="24202816" y="448688"/>
            <a:ext cx="79048" cy="128898"/>
          </a:xfrm>
          <a:custGeom>
            <a:avLst/>
            <a:gdLst>
              <a:gd name="connsiteX0" fmla="*/ 19458 w 79048"/>
              <a:gd name="connsiteY0" fmla="*/ 0 h 128898"/>
              <a:gd name="connsiteX1" fmla="*/ 79048 w 79048"/>
              <a:gd name="connsiteY1" fmla="*/ 67138 h 128898"/>
              <a:gd name="connsiteX2" fmla="*/ 62834 w 79048"/>
              <a:gd name="connsiteY2" fmla="*/ 116149 h 128898"/>
              <a:gd name="connsiteX3" fmla="*/ 28376 w 79048"/>
              <a:gd name="connsiteY3" fmla="*/ 128898 h 128898"/>
              <a:gd name="connsiteX4" fmla="*/ 0 w 79048"/>
              <a:gd name="connsiteY4" fmla="*/ 111637 h 128898"/>
              <a:gd name="connsiteX5" fmla="*/ 0 w 79048"/>
              <a:gd name="connsiteY5" fmla="*/ 23119 h 128898"/>
              <a:gd name="connsiteX6" fmla="*/ 19458 w 79048"/>
              <a:gd name="connsiteY6" fmla="*/ 0 h 12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48" h="128898">
                <a:moveTo>
                  <a:pt x="19458" y="0"/>
                </a:moveTo>
                <a:cubicBezTo>
                  <a:pt x="55132" y="0"/>
                  <a:pt x="79048" y="26284"/>
                  <a:pt x="79048" y="67138"/>
                </a:cubicBezTo>
                <a:cubicBezTo>
                  <a:pt x="79048" y="93922"/>
                  <a:pt x="70536" y="108426"/>
                  <a:pt x="62834" y="116149"/>
                </a:cubicBezTo>
                <a:cubicBezTo>
                  <a:pt x="54320" y="124775"/>
                  <a:pt x="44592" y="128898"/>
                  <a:pt x="28376" y="128898"/>
                </a:cubicBezTo>
                <a:cubicBezTo>
                  <a:pt x="1620" y="128898"/>
                  <a:pt x="0" y="127516"/>
                  <a:pt x="0" y="111637"/>
                </a:cubicBezTo>
                <a:lnTo>
                  <a:pt x="0" y="23119"/>
                </a:lnTo>
                <a:cubicBezTo>
                  <a:pt x="1216" y="1338"/>
                  <a:pt x="1216" y="0"/>
                  <a:pt x="19458" y="0"/>
                </a:cubicBezTo>
                <a:close/>
              </a:path>
            </a:pathLst>
          </a:custGeom>
          <a:solidFill>
            <a:srgbClr val="003263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BB5A448-4A57-6E79-999C-D47376494FE5}"/>
              </a:ext>
            </a:extLst>
          </p:cNvPr>
          <p:cNvSpPr/>
          <p:nvPr/>
        </p:nvSpPr>
        <p:spPr>
          <a:xfrm>
            <a:off x="22887004" y="1118979"/>
            <a:ext cx="327504" cy="491681"/>
          </a:xfrm>
          <a:custGeom>
            <a:avLst/>
            <a:gdLst>
              <a:gd name="connsiteX0" fmla="*/ 154002 w 327504"/>
              <a:gd name="connsiteY0" fmla="*/ 0 h 491681"/>
              <a:gd name="connsiteX1" fmla="*/ 157244 w 327504"/>
              <a:gd name="connsiteY1" fmla="*/ 0 h 491681"/>
              <a:gd name="connsiteX2" fmla="*/ 327504 w 327504"/>
              <a:gd name="connsiteY2" fmla="*/ 491681 h 491681"/>
              <a:gd name="connsiteX3" fmla="*/ 0 w 327504"/>
              <a:gd name="connsiteY3" fmla="*/ 491681 h 491681"/>
              <a:gd name="connsiteX4" fmla="*/ 154002 w 327504"/>
              <a:gd name="connsiteY4" fmla="*/ 0 h 49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04" h="491681">
                <a:moveTo>
                  <a:pt x="154002" y="0"/>
                </a:moveTo>
                <a:lnTo>
                  <a:pt x="157244" y="0"/>
                </a:lnTo>
                <a:lnTo>
                  <a:pt x="327504" y="491681"/>
                </a:lnTo>
                <a:lnTo>
                  <a:pt x="0" y="491681"/>
                </a:lnTo>
                <a:lnTo>
                  <a:pt x="154002" y="0"/>
                </a:lnTo>
                <a:close/>
              </a:path>
            </a:pathLst>
          </a:custGeom>
          <a:solidFill>
            <a:srgbClr val="003263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9DE495E-88F5-37AB-7F6A-17EE19493D70}"/>
              </a:ext>
            </a:extLst>
          </p:cNvPr>
          <p:cNvSpPr/>
          <p:nvPr/>
        </p:nvSpPr>
        <p:spPr>
          <a:xfrm>
            <a:off x="19038358" y="431982"/>
            <a:ext cx="1451735" cy="1917850"/>
          </a:xfrm>
          <a:custGeom>
            <a:avLst/>
            <a:gdLst>
              <a:gd name="connsiteX0" fmla="*/ 148397 w 2058248"/>
              <a:gd name="connsiteY0" fmla="*/ 0 h 2719098"/>
              <a:gd name="connsiteX1" fmla="*/ 0 w 2058248"/>
              <a:gd name="connsiteY1" fmla="*/ 64210 h 2719098"/>
              <a:gd name="connsiteX2" fmla="*/ 0 w 2058248"/>
              <a:gd name="connsiteY2" fmla="*/ 79475 h 2719098"/>
              <a:gd name="connsiteX3" fmla="*/ 48266 w 2058248"/>
              <a:gd name="connsiteY3" fmla="*/ 64767 h 2719098"/>
              <a:gd name="connsiteX4" fmla="*/ 71164 w 2058248"/>
              <a:gd name="connsiteY4" fmla="*/ 105407 h 2719098"/>
              <a:gd name="connsiteX5" fmla="*/ 71164 w 2058248"/>
              <a:gd name="connsiteY5" fmla="*/ 332043 h 2719098"/>
              <a:gd name="connsiteX6" fmla="*/ 1121 w 2058248"/>
              <a:gd name="connsiteY6" fmla="*/ 390976 h 2719098"/>
              <a:gd name="connsiteX7" fmla="*/ 1121 w 2058248"/>
              <a:gd name="connsiteY7" fmla="*/ 405121 h 2719098"/>
              <a:gd name="connsiteX8" fmla="*/ 221923 w 2058248"/>
              <a:gd name="connsiteY8" fmla="*/ 405121 h 2719098"/>
              <a:gd name="connsiteX9" fmla="*/ 221923 w 2058248"/>
              <a:gd name="connsiteY9" fmla="*/ 390976 h 2719098"/>
              <a:gd name="connsiteX10" fmla="*/ 158386 w 2058248"/>
              <a:gd name="connsiteY10" fmla="*/ 335635 h 2719098"/>
              <a:gd name="connsiteX11" fmla="*/ 158386 w 2058248"/>
              <a:gd name="connsiteY11" fmla="*/ 0 h 2719098"/>
              <a:gd name="connsiteX12" fmla="*/ 148397 w 2058248"/>
              <a:gd name="connsiteY12" fmla="*/ 0 h 2719098"/>
              <a:gd name="connsiteX13" fmla="*/ 724916 w 2058248"/>
              <a:gd name="connsiteY13" fmla="*/ 0 h 2719098"/>
              <a:gd name="connsiteX14" fmla="*/ 591232 w 2058248"/>
              <a:gd name="connsiteY14" fmla="*/ 104844 h 2719098"/>
              <a:gd name="connsiteX15" fmla="*/ 673075 w 2058248"/>
              <a:gd name="connsiteY15" fmla="*/ 214291 h 2719098"/>
              <a:gd name="connsiteX16" fmla="*/ 584738 w 2058248"/>
              <a:gd name="connsiteY16" fmla="*/ 313858 h 2719098"/>
              <a:gd name="connsiteX17" fmla="*/ 707846 w 2058248"/>
              <a:gd name="connsiteY17" fmla="*/ 412753 h 2719098"/>
              <a:gd name="connsiteX18" fmla="*/ 846128 w 2058248"/>
              <a:gd name="connsiteY18" fmla="*/ 293202 h 2719098"/>
              <a:gd name="connsiteX19" fmla="*/ 757906 w 2058248"/>
              <a:gd name="connsiteY19" fmla="*/ 167254 h 2719098"/>
              <a:gd name="connsiteX20" fmla="*/ 837967 w 2058248"/>
              <a:gd name="connsiteY20" fmla="*/ 85423 h 2719098"/>
              <a:gd name="connsiteX21" fmla="*/ 724916 w 2058248"/>
              <a:gd name="connsiteY21" fmla="*/ 0 h 2719098"/>
              <a:gd name="connsiteX22" fmla="*/ 1451671 w 2058248"/>
              <a:gd name="connsiteY22" fmla="*/ 0 h 2719098"/>
              <a:gd name="connsiteX23" fmla="*/ 1191315 w 2058248"/>
              <a:gd name="connsiteY23" fmla="*/ 237866 h 2719098"/>
              <a:gd name="connsiteX24" fmla="*/ 1326263 w 2058248"/>
              <a:gd name="connsiteY24" fmla="*/ 412753 h 2719098"/>
              <a:gd name="connsiteX25" fmla="*/ 1454545 w 2058248"/>
              <a:gd name="connsiteY25" fmla="*/ 280857 h 2719098"/>
              <a:gd name="connsiteX26" fmla="*/ 1347931 w 2058248"/>
              <a:gd name="connsiteY26" fmla="*/ 157156 h 2719098"/>
              <a:gd name="connsiteX27" fmla="*/ 1294940 w 2058248"/>
              <a:gd name="connsiteY27" fmla="*/ 167254 h 2719098"/>
              <a:gd name="connsiteX28" fmla="*/ 1451671 w 2058248"/>
              <a:gd name="connsiteY28" fmla="*/ 15265 h 2719098"/>
              <a:gd name="connsiteX29" fmla="*/ 1451671 w 2058248"/>
              <a:gd name="connsiteY29" fmla="*/ 0 h 2719098"/>
              <a:gd name="connsiteX30" fmla="*/ 1868643 w 2058248"/>
              <a:gd name="connsiteY30" fmla="*/ 7069 h 2719098"/>
              <a:gd name="connsiteX31" fmla="*/ 1811514 w 2058248"/>
              <a:gd name="connsiteY31" fmla="*/ 210250 h 2719098"/>
              <a:gd name="connsiteX32" fmla="*/ 1938128 w 2058248"/>
              <a:gd name="connsiteY32" fmla="*/ 233711 h 2719098"/>
              <a:gd name="connsiteX33" fmla="*/ 2001120 w 2058248"/>
              <a:gd name="connsiteY33" fmla="*/ 312623 h 2719098"/>
              <a:gd name="connsiteX34" fmla="*/ 1942209 w 2058248"/>
              <a:gd name="connsiteY34" fmla="*/ 373912 h 2719098"/>
              <a:gd name="connsiteX35" fmla="*/ 1830940 w 2058248"/>
              <a:gd name="connsiteY35" fmla="*/ 322617 h 2719098"/>
              <a:gd name="connsiteX36" fmla="*/ 1794444 w 2058248"/>
              <a:gd name="connsiteY36" fmla="*/ 357975 h 2719098"/>
              <a:gd name="connsiteX37" fmla="*/ 1878643 w 2058248"/>
              <a:gd name="connsiteY37" fmla="*/ 409834 h 2719098"/>
              <a:gd name="connsiteX38" fmla="*/ 2047041 w 2058248"/>
              <a:gd name="connsiteY38" fmla="*/ 267948 h 2719098"/>
              <a:gd name="connsiteX39" fmla="*/ 1985774 w 2058248"/>
              <a:gd name="connsiteY39" fmla="*/ 158386 h 2719098"/>
              <a:gd name="connsiteX40" fmla="*/ 1856343 w 2058248"/>
              <a:gd name="connsiteY40" fmla="*/ 129540 h 2719098"/>
              <a:gd name="connsiteX41" fmla="*/ 1869217 w 2058248"/>
              <a:gd name="connsiteY41" fmla="*/ 81831 h 2719098"/>
              <a:gd name="connsiteX42" fmla="*/ 2032903 w 2058248"/>
              <a:gd name="connsiteY42" fmla="*/ 81831 h 2719098"/>
              <a:gd name="connsiteX43" fmla="*/ 2058248 w 2058248"/>
              <a:gd name="connsiteY43" fmla="*/ 7069 h 2719098"/>
              <a:gd name="connsiteX44" fmla="*/ 1868643 w 2058248"/>
              <a:gd name="connsiteY44" fmla="*/ 7069 h 2719098"/>
              <a:gd name="connsiteX45" fmla="*/ 715490 w 2058248"/>
              <a:gd name="connsiteY45" fmla="*/ 17064 h 2719098"/>
              <a:gd name="connsiteX46" fmla="*/ 767906 w 2058248"/>
              <a:gd name="connsiteY46" fmla="*/ 88906 h 2719098"/>
              <a:gd name="connsiteX47" fmla="*/ 743767 w 2058248"/>
              <a:gd name="connsiteY47" fmla="*/ 156593 h 2719098"/>
              <a:gd name="connsiteX48" fmla="*/ 667212 w 2058248"/>
              <a:gd name="connsiteY48" fmla="*/ 64767 h 2719098"/>
              <a:gd name="connsiteX49" fmla="*/ 715490 w 2058248"/>
              <a:gd name="connsiteY49" fmla="*/ 17064 h 2719098"/>
              <a:gd name="connsiteX50" fmla="*/ 1315056 w 2058248"/>
              <a:gd name="connsiteY50" fmla="*/ 183646 h 2719098"/>
              <a:gd name="connsiteX51" fmla="*/ 1365116 w 2058248"/>
              <a:gd name="connsiteY51" fmla="*/ 313186 h 2719098"/>
              <a:gd name="connsiteX52" fmla="*/ 1329194 w 2058248"/>
              <a:gd name="connsiteY52" fmla="*/ 396816 h 2719098"/>
              <a:gd name="connsiteX53" fmla="*/ 1283848 w 2058248"/>
              <a:gd name="connsiteY53" fmla="*/ 244372 h 2719098"/>
              <a:gd name="connsiteX54" fmla="*/ 1289078 w 2058248"/>
              <a:gd name="connsiteY54" fmla="*/ 191393 h 2719098"/>
              <a:gd name="connsiteX55" fmla="*/ 1315056 w 2058248"/>
              <a:gd name="connsiteY55" fmla="*/ 183646 h 2719098"/>
              <a:gd name="connsiteX56" fmla="*/ 686064 w 2058248"/>
              <a:gd name="connsiteY56" fmla="*/ 224958 h 2719098"/>
              <a:gd name="connsiteX57" fmla="*/ 764343 w 2058248"/>
              <a:gd name="connsiteY57" fmla="*/ 324974 h 2719098"/>
              <a:gd name="connsiteX58" fmla="*/ 711869 w 2058248"/>
              <a:gd name="connsiteY58" fmla="*/ 393896 h 2719098"/>
              <a:gd name="connsiteX59" fmla="*/ 656005 w 2058248"/>
              <a:gd name="connsiteY59" fmla="*/ 312623 h 2719098"/>
              <a:gd name="connsiteX60" fmla="*/ 686064 w 2058248"/>
              <a:gd name="connsiteY60" fmla="*/ 224958 h 2719098"/>
              <a:gd name="connsiteX61" fmla="*/ 1440061 w 2058248"/>
              <a:gd name="connsiteY61" fmla="*/ 547454 h 2719098"/>
              <a:gd name="connsiteX62" fmla="*/ 654855 w 2058248"/>
              <a:gd name="connsiteY62" fmla="*/ 1258691 h 2719098"/>
              <a:gd name="connsiteX63" fmla="*/ 654855 w 2058248"/>
              <a:gd name="connsiteY63" fmla="*/ 2719099 h 2719098"/>
              <a:gd name="connsiteX64" fmla="*/ 1275399 w 2058248"/>
              <a:gd name="connsiteY64" fmla="*/ 2244940 h 2719098"/>
              <a:gd name="connsiteX65" fmla="*/ 1440061 w 2058248"/>
              <a:gd name="connsiteY65" fmla="*/ 1952112 h 2719098"/>
              <a:gd name="connsiteX66" fmla="*/ 1440061 w 2058248"/>
              <a:gd name="connsiteY66" fmla="*/ 547454 h 2719098"/>
              <a:gd name="connsiteX67" fmla="*/ 2053535 w 2058248"/>
              <a:gd name="connsiteY67" fmla="*/ 656137 h 2719098"/>
              <a:gd name="connsiteX68" fmla="*/ 1513743 w 2058248"/>
              <a:gd name="connsiteY68" fmla="*/ 1203114 h 2719098"/>
              <a:gd name="connsiteX69" fmla="*/ 1513743 w 2058248"/>
              <a:gd name="connsiteY69" fmla="*/ 2326438 h 2719098"/>
              <a:gd name="connsiteX70" fmla="*/ 1940370 w 2058248"/>
              <a:gd name="connsiteY70" fmla="*/ 1961825 h 2719098"/>
              <a:gd name="connsiteX71" fmla="*/ 2053535 w 2058248"/>
              <a:gd name="connsiteY71" fmla="*/ 1736585 h 2719098"/>
              <a:gd name="connsiteX72" fmla="*/ 2053535 w 2058248"/>
              <a:gd name="connsiteY72" fmla="*/ 656137 h 2719098"/>
              <a:gd name="connsiteX73" fmla="*/ 581232 w 2058248"/>
              <a:gd name="connsiteY73" fmla="*/ 656252 h 2719098"/>
              <a:gd name="connsiteX74" fmla="*/ 41410 w 2058248"/>
              <a:gd name="connsiteY74" fmla="*/ 1203229 h 2719098"/>
              <a:gd name="connsiteX75" fmla="*/ 41410 w 2058248"/>
              <a:gd name="connsiteY75" fmla="*/ 2326438 h 2719098"/>
              <a:gd name="connsiteX76" fmla="*/ 468066 w 2058248"/>
              <a:gd name="connsiteY76" fmla="*/ 1961825 h 2719098"/>
              <a:gd name="connsiteX77" fmla="*/ 581232 w 2058248"/>
              <a:gd name="connsiteY77" fmla="*/ 1736585 h 2719098"/>
              <a:gd name="connsiteX78" fmla="*/ 581232 w 2058248"/>
              <a:gd name="connsiteY78" fmla="*/ 656252 h 27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058248" h="2719098">
                <a:moveTo>
                  <a:pt x="148397" y="0"/>
                </a:moveTo>
                <a:lnTo>
                  <a:pt x="0" y="64210"/>
                </a:lnTo>
                <a:lnTo>
                  <a:pt x="0" y="79475"/>
                </a:lnTo>
                <a:cubicBezTo>
                  <a:pt x="19995" y="71836"/>
                  <a:pt x="40025" y="64767"/>
                  <a:pt x="48266" y="64767"/>
                </a:cubicBezTo>
                <a:cubicBezTo>
                  <a:pt x="71233" y="64767"/>
                  <a:pt x="71164" y="90699"/>
                  <a:pt x="71164" y="105407"/>
                </a:cubicBezTo>
                <a:lnTo>
                  <a:pt x="71164" y="332043"/>
                </a:lnTo>
                <a:cubicBezTo>
                  <a:pt x="71164" y="368562"/>
                  <a:pt x="69417" y="391557"/>
                  <a:pt x="1121" y="390976"/>
                </a:cubicBezTo>
                <a:lnTo>
                  <a:pt x="1121" y="405121"/>
                </a:lnTo>
                <a:lnTo>
                  <a:pt x="221923" y="405121"/>
                </a:lnTo>
                <a:lnTo>
                  <a:pt x="221923" y="390976"/>
                </a:lnTo>
                <a:cubicBezTo>
                  <a:pt x="163656" y="390976"/>
                  <a:pt x="158386" y="375102"/>
                  <a:pt x="158386" y="335635"/>
                </a:cubicBezTo>
                <a:lnTo>
                  <a:pt x="158386" y="0"/>
                </a:lnTo>
                <a:lnTo>
                  <a:pt x="148397" y="0"/>
                </a:lnTo>
                <a:close/>
                <a:moveTo>
                  <a:pt x="724916" y="0"/>
                </a:moveTo>
                <a:cubicBezTo>
                  <a:pt x="630716" y="0"/>
                  <a:pt x="591232" y="50077"/>
                  <a:pt x="591232" y="104844"/>
                </a:cubicBezTo>
                <a:cubicBezTo>
                  <a:pt x="591232" y="153696"/>
                  <a:pt x="628877" y="189577"/>
                  <a:pt x="673075" y="214291"/>
                </a:cubicBezTo>
                <a:cubicBezTo>
                  <a:pt x="633590" y="226671"/>
                  <a:pt x="584738" y="249683"/>
                  <a:pt x="584738" y="313858"/>
                </a:cubicBezTo>
                <a:cubicBezTo>
                  <a:pt x="584738" y="378614"/>
                  <a:pt x="644280" y="412753"/>
                  <a:pt x="707846" y="412753"/>
                </a:cubicBezTo>
                <a:cubicBezTo>
                  <a:pt x="792045" y="412753"/>
                  <a:pt x="846128" y="366797"/>
                  <a:pt x="846128" y="293202"/>
                </a:cubicBezTo>
                <a:cubicBezTo>
                  <a:pt x="846128" y="238435"/>
                  <a:pt x="808540" y="197284"/>
                  <a:pt x="757906" y="167254"/>
                </a:cubicBezTo>
                <a:cubicBezTo>
                  <a:pt x="790321" y="156668"/>
                  <a:pt x="837967" y="135477"/>
                  <a:pt x="837967" y="85423"/>
                </a:cubicBezTo>
                <a:cubicBezTo>
                  <a:pt x="837967" y="51853"/>
                  <a:pt x="814402" y="0"/>
                  <a:pt x="724916" y="0"/>
                </a:cubicBezTo>
                <a:close/>
                <a:moveTo>
                  <a:pt x="1451671" y="0"/>
                </a:moveTo>
                <a:cubicBezTo>
                  <a:pt x="1274997" y="17673"/>
                  <a:pt x="1191315" y="130678"/>
                  <a:pt x="1191315" y="237866"/>
                </a:cubicBezTo>
                <a:cubicBezTo>
                  <a:pt x="1191315" y="379154"/>
                  <a:pt x="1273273" y="412753"/>
                  <a:pt x="1326263" y="412753"/>
                </a:cubicBezTo>
                <a:cubicBezTo>
                  <a:pt x="1432245" y="412753"/>
                  <a:pt x="1454545" y="312663"/>
                  <a:pt x="1454545" y="280857"/>
                </a:cubicBezTo>
                <a:cubicBezTo>
                  <a:pt x="1454545" y="179605"/>
                  <a:pt x="1388565" y="157156"/>
                  <a:pt x="1347931" y="157156"/>
                </a:cubicBezTo>
                <a:cubicBezTo>
                  <a:pt x="1319654" y="157156"/>
                  <a:pt x="1309079" y="161363"/>
                  <a:pt x="1294940" y="167254"/>
                </a:cubicBezTo>
                <a:cubicBezTo>
                  <a:pt x="1320861" y="58916"/>
                  <a:pt x="1392760" y="27047"/>
                  <a:pt x="1451671" y="15265"/>
                </a:cubicBezTo>
                <a:lnTo>
                  <a:pt x="1451671" y="0"/>
                </a:lnTo>
                <a:close/>
                <a:moveTo>
                  <a:pt x="1868643" y="7069"/>
                </a:moveTo>
                <a:lnTo>
                  <a:pt x="1811514" y="210250"/>
                </a:lnTo>
                <a:cubicBezTo>
                  <a:pt x="1853929" y="213176"/>
                  <a:pt x="1898701" y="216061"/>
                  <a:pt x="1938128" y="233711"/>
                </a:cubicBezTo>
                <a:cubicBezTo>
                  <a:pt x="1969336" y="247263"/>
                  <a:pt x="2001120" y="276701"/>
                  <a:pt x="2001120" y="312623"/>
                </a:cubicBezTo>
                <a:cubicBezTo>
                  <a:pt x="2001120" y="360900"/>
                  <a:pt x="1962210" y="373912"/>
                  <a:pt x="1942209" y="373912"/>
                </a:cubicBezTo>
                <a:cubicBezTo>
                  <a:pt x="1905081" y="373912"/>
                  <a:pt x="1871574" y="322617"/>
                  <a:pt x="1830940" y="322617"/>
                </a:cubicBezTo>
                <a:cubicBezTo>
                  <a:pt x="1805594" y="322617"/>
                  <a:pt x="1794444" y="341497"/>
                  <a:pt x="1794444" y="357975"/>
                </a:cubicBezTo>
                <a:cubicBezTo>
                  <a:pt x="1794444" y="391528"/>
                  <a:pt x="1833296" y="409834"/>
                  <a:pt x="1878643" y="409834"/>
                </a:cubicBezTo>
                <a:cubicBezTo>
                  <a:pt x="1985832" y="409834"/>
                  <a:pt x="2047041" y="345084"/>
                  <a:pt x="2047041" y="267948"/>
                </a:cubicBezTo>
                <a:cubicBezTo>
                  <a:pt x="2047041" y="210279"/>
                  <a:pt x="2012212" y="173117"/>
                  <a:pt x="1985774" y="158386"/>
                </a:cubicBezTo>
                <a:cubicBezTo>
                  <a:pt x="1946290" y="136040"/>
                  <a:pt x="1909909" y="132465"/>
                  <a:pt x="1856343" y="129540"/>
                </a:cubicBezTo>
                <a:lnTo>
                  <a:pt x="1869217" y="81831"/>
                </a:lnTo>
                <a:lnTo>
                  <a:pt x="2032903" y="81831"/>
                </a:lnTo>
                <a:lnTo>
                  <a:pt x="2058248" y="7069"/>
                </a:lnTo>
                <a:lnTo>
                  <a:pt x="1868643" y="7069"/>
                </a:lnTo>
                <a:close/>
                <a:moveTo>
                  <a:pt x="715490" y="17064"/>
                </a:moveTo>
                <a:cubicBezTo>
                  <a:pt x="759055" y="17064"/>
                  <a:pt x="767906" y="58853"/>
                  <a:pt x="767906" y="88906"/>
                </a:cubicBezTo>
                <a:cubicBezTo>
                  <a:pt x="767906" y="124206"/>
                  <a:pt x="757331" y="138345"/>
                  <a:pt x="743767" y="156593"/>
                </a:cubicBezTo>
                <a:cubicBezTo>
                  <a:pt x="737905" y="153627"/>
                  <a:pt x="667212" y="119534"/>
                  <a:pt x="667212" y="64767"/>
                </a:cubicBezTo>
                <a:cubicBezTo>
                  <a:pt x="667212" y="40628"/>
                  <a:pt x="686638" y="17064"/>
                  <a:pt x="715490" y="17064"/>
                </a:cubicBezTo>
                <a:close/>
                <a:moveTo>
                  <a:pt x="1315056" y="183646"/>
                </a:moveTo>
                <a:cubicBezTo>
                  <a:pt x="1355632" y="183646"/>
                  <a:pt x="1365116" y="228389"/>
                  <a:pt x="1365116" y="313186"/>
                </a:cubicBezTo>
                <a:cubicBezTo>
                  <a:pt x="1365116" y="359716"/>
                  <a:pt x="1365058" y="396816"/>
                  <a:pt x="1329194" y="396816"/>
                </a:cubicBezTo>
                <a:cubicBezTo>
                  <a:pt x="1292641" y="396816"/>
                  <a:pt x="1283848" y="360377"/>
                  <a:pt x="1283848" y="244372"/>
                </a:cubicBezTo>
                <a:cubicBezTo>
                  <a:pt x="1283848" y="224952"/>
                  <a:pt x="1288503" y="191945"/>
                  <a:pt x="1289078" y="191393"/>
                </a:cubicBezTo>
                <a:cubicBezTo>
                  <a:pt x="1295572" y="184307"/>
                  <a:pt x="1305573" y="183646"/>
                  <a:pt x="1315056" y="183646"/>
                </a:cubicBezTo>
                <a:close/>
                <a:moveTo>
                  <a:pt x="686064" y="224958"/>
                </a:moveTo>
                <a:cubicBezTo>
                  <a:pt x="726123" y="251442"/>
                  <a:pt x="764343" y="276696"/>
                  <a:pt x="764343" y="324974"/>
                </a:cubicBezTo>
                <a:cubicBezTo>
                  <a:pt x="764343" y="340296"/>
                  <a:pt x="764285" y="393896"/>
                  <a:pt x="711869" y="393896"/>
                </a:cubicBezTo>
                <a:cubicBezTo>
                  <a:pt x="673649" y="393896"/>
                  <a:pt x="656005" y="355009"/>
                  <a:pt x="656005" y="312623"/>
                </a:cubicBezTo>
                <a:cubicBezTo>
                  <a:pt x="656005" y="269638"/>
                  <a:pt x="668419" y="251442"/>
                  <a:pt x="686064" y="224958"/>
                </a:cubicBezTo>
                <a:close/>
                <a:moveTo>
                  <a:pt x="1440061" y="547454"/>
                </a:moveTo>
                <a:cubicBezTo>
                  <a:pt x="1277870" y="958851"/>
                  <a:pt x="781815" y="1258691"/>
                  <a:pt x="654855" y="1258691"/>
                </a:cubicBezTo>
                <a:lnTo>
                  <a:pt x="654855" y="2719099"/>
                </a:lnTo>
                <a:cubicBezTo>
                  <a:pt x="921074" y="2554953"/>
                  <a:pt x="1080621" y="2460869"/>
                  <a:pt x="1275399" y="2244940"/>
                </a:cubicBezTo>
                <a:cubicBezTo>
                  <a:pt x="1368851" y="2141430"/>
                  <a:pt x="1440061" y="2078841"/>
                  <a:pt x="1440061" y="1952112"/>
                </a:cubicBezTo>
                <a:lnTo>
                  <a:pt x="1440061" y="547454"/>
                </a:lnTo>
                <a:close/>
                <a:moveTo>
                  <a:pt x="2053535" y="656137"/>
                </a:moveTo>
                <a:cubicBezTo>
                  <a:pt x="1942037" y="972587"/>
                  <a:pt x="1600988" y="1203114"/>
                  <a:pt x="1513743" y="1203114"/>
                </a:cubicBezTo>
                <a:lnTo>
                  <a:pt x="1513743" y="2326438"/>
                </a:lnTo>
                <a:cubicBezTo>
                  <a:pt x="1696739" y="2200168"/>
                  <a:pt x="1806513" y="2127924"/>
                  <a:pt x="1940370" y="1961825"/>
                </a:cubicBezTo>
                <a:cubicBezTo>
                  <a:pt x="2004625" y="1882224"/>
                  <a:pt x="2053535" y="1834003"/>
                  <a:pt x="2053535" y="1736585"/>
                </a:cubicBezTo>
                <a:lnTo>
                  <a:pt x="2053535" y="656137"/>
                </a:lnTo>
                <a:close/>
                <a:moveTo>
                  <a:pt x="581232" y="656252"/>
                </a:moveTo>
                <a:cubicBezTo>
                  <a:pt x="469733" y="972645"/>
                  <a:pt x="128661" y="1203229"/>
                  <a:pt x="41410" y="1203229"/>
                </a:cubicBezTo>
                <a:lnTo>
                  <a:pt x="41410" y="2326438"/>
                </a:lnTo>
                <a:cubicBezTo>
                  <a:pt x="224406" y="2200168"/>
                  <a:pt x="334175" y="2127924"/>
                  <a:pt x="468066" y="1961825"/>
                </a:cubicBezTo>
                <a:cubicBezTo>
                  <a:pt x="532321" y="1882224"/>
                  <a:pt x="581232" y="1834003"/>
                  <a:pt x="581232" y="1736585"/>
                </a:cubicBezTo>
                <a:lnTo>
                  <a:pt x="581232" y="656252"/>
                </a:lnTo>
                <a:close/>
              </a:path>
            </a:pathLst>
          </a:custGeom>
          <a:solidFill>
            <a:srgbClr val="FFFFFF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FCFDC25-6917-BB0A-0782-162A3AC51E65}"/>
              </a:ext>
            </a:extLst>
          </p:cNvPr>
          <p:cNvSpPr/>
          <p:nvPr/>
        </p:nvSpPr>
        <p:spPr>
          <a:xfrm rot="10800000">
            <a:off x="-10180320" y="-1"/>
            <a:ext cx="30788231" cy="2743200"/>
          </a:xfrm>
          <a:custGeom>
            <a:avLst/>
            <a:gdLst>
              <a:gd name="connsiteX0" fmla="*/ 0 w 27432000"/>
              <a:gd name="connsiteY0" fmla="*/ 0 h 2743200"/>
              <a:gd name="connsiteX1" fmla="*/ 27432000 w 27432000"/>
              <a:gd name="connsiteY1" fmla="*/ 0 h 2743200"/>
              <a:gd name="connsiteX2" fmla="*/ 27432000 w 27432000"/>
              <a:gd name="connsiteY2" fmla="*/ 2743200 h 2743200"/>
              <a:gd name="connsiteX3" fmla="*/ 0 w 27432000"/>
              <a:gd name="connsiteY3" fmla="*/ 2743200 h 2743200"/>
              <a:gd name="connsiteX4" fmla="*/ 0 w 27432000"/>
              <a:gd name="connsiteY4" fmla="*/ 0 h 2743200"/>
              <a:gd name="connsiteX5" fmla="*/ 18942080 w 27432000"/>
              <a:gd name="connsiteY5" fmla="*/ 385425 h 2743200"/>
              <a:gd name="connsiteX6" fmla="*/ 18942080 w 27432000"/>
              <a:gd name="connsiteY6" fmla="*/ 761809 h 2743200"/>
              <a:gd name="connsiteX7" fmla="*/ 20603638 w 27432000"/>
              <a:gd name="connsiteY7" fmla="*/ 761809 h 2743200"/>
              <a:gd name="connsiteX8" fmla="*/ 20603638 w 27432000"/>
              <a:gd name="connsiteY8" fmla="*/ 385425 h 2743200"/>
              <a:gd name="connsiteX9" fmla="*/ 18942080 w 27432000"/>
              <a:gd name="connsiteY9" fmla="*/ 385425 h 2743200"/>
              <a:gd name="connsiteX10" fmla="*/ 20970138 w 27432000"/>
              <a:gd name="connsiteY10" fmla="*/ 417811 h 2743200"/>
              <a:gd name="connsiteX11" fmla="*/ 20963814 w 27432000"/>
              <a:gd name="connsiteY11" fmla="*/ 420028 h 2743200"/>
              <a:gd name="connsiteX12" fmla="*/ 20948856 w 27432000"/>
              <a:gd name="connsiteY12" fmla="*/ 497224 h 2743200"/>
              <a:gd name="connsiteX13" fmla="*/ 20965638 w 27432000"/>
              <a:gd name="connsiteY13" fmla="*/ 501338 h 2743200"/>
              <a:gd name="connsiteX14" fmla="*/ 21021906 w 27432000"/>
              <a:gd name="connsiteY14" fmla="*/ 450034 h 2743200"/>
              <a:gd name="connsiteX15" fmla="*/ 21050038 w 27432000"/>
              <a:gd name="connsiteY15" fmla="*/ 450034 h 2743200"/>
              <a:gd name="connsiteX16" fmla="*/ 21060944 w 27432000"/>
              <a:gd name="connsiteY16" fmla="*/ 463177 h 2743200"/>
              <a:gd name="connsiteX17" fmla="*/ 21060944 w 27432000"/>
              <a:gd name="connsiteY17" fmla="*/ 663331 h 2743200"/>
              <a:gd name="connsiteX18" fmla="*/ 21037836 w 27432000"/>
              <a:gd name="connsiteY18" fmla="*/ 711944 h 2743200"/>
              <a:gd name="connsiteX19" fmla="*/ 21017406 w 27432000"/>
              <a:gd name="connsiteY19" fmla="*/ 714161 h 2743200"/>
              <a:gd name="connsiteX20" fmla="*/ 21017406 w 27432000"/>
              <a:gd name="connsiteY20" fmla="*/ 730076 h 2743200"/>
              <a:gd name="connsiteX21" fmla="*/ 21094508 w 27432000"/>
              <a:gd name="connsiteY21" fmla="*/ 728730 h 2743200"/>
              <a:gd name="connsiteX22" fmla="*/ 21167192 w 27432000"/>
              <a:gd name="connsiteY22" fmla="*/ 730076 h 2743200"/>
              <a:gd name="connsiteX23" fmla="*/ 21167192 w 27432000"/>
              <a:gd name="connsiteY23" fmla="*/ 714161 h 2743200"/>
              <a:gd name="connsiteX24" fmla="*/ 21148990 w 27432000"/>
              <a:gd name="connsiteY24" fmla="*/ 711944 h 2743200"/>
              <a:gd name="connsiteX25" fmla="*/ 21125884 w 27432000"/>
              <a:gd name="connsiteY25" fmla="*/ 663331 h 2743200"/>
              <a:gd name="connsiteX26" fmla="*/ 21125884 w 27432000"/>
              <a:gd name="connsiteY26" fmla="*/ 463177 h 2743200"/>
              <a:gd name="connsiteX27" fmla="*/ 21138168 w 27432000"/>
              <a:gd name="connsiteY27" fmla="*/ 450034 h 2743200"/>
              <a:gd name="connsiteX28" fmla="*/ 21165368 w 27432000"/>
              <a:gd name="connsiteY28" fmla="*/ 450034 h 2743200"/>
              <a:gd name="connsiteX29" fmla="*/ 21213446 w 27432000"/>
              <a:gd name="connsiteY29" fmla="*/ 500390 h 2743200"/>
              <a:gd name="connsiteX30" fmla="*/ 21230228 w 27432000"/>
              <a:gd name="connsiteY30" fmla="*/ 499044 h 2743200"/>
              <a:gd name="connsiteX31" fmla="*/ 21237120 w 27432000"/>
              <a:gd name="connsiteY31" fmla="*/ 420976 h 2743200"/>
              <a:gd name="connsiteX32" fmla="*/ 21230228 w 27432000"/>
              <a:gd name="connsiteY32" fmla="*/ 417811 h 2743200"/>
              <a:gd name="connsiteX33" fmla="*/ 21224390 w 27432000"/>
              <a:gd name="connsiteY33" fmla="*/ 419157 h 2743200"/>
              <a:gd name="connsiteX34" fmla="*/ 21183530 w 27432000"/>
              <a:gd name="connsiteY34" fmla="*/ 429133 h 2743200"/>
              <a:gd name="connsiteX35" fmla="*/ 21014648 w 27432000"/>
              <a:gd name="connsiteY35" fmla="*/ 429133 h 2743200"/>
              <a:gd name="connsiteX36" fmla="*/ 20976544 w 27432000"/>
              <a:gd name="connsiteY36" fmla="*/ 419630 h 2743200"/>
              <a:gd name="connsiteX37" fmla="*/ 20970138 w 27432000"/>
              <a:gd name="connsiteY37" fmla="*/ 417811 h 2743200"/>
              <a:gd name="connsiteX38" fmla="*/ 25044176 w 27432000"/>
              <a:gd name="connsiteY38" fmla="*/ 417811 h 2743200"/>
              <a:gd name="connsiteX39" fmla="*/ 25037690 w 27432000"/>
              <a:gd name="connsiteY39" fmla="*/ 420028 h 2743200"/>
              <a:gd name="connsiteX40" fmla="*/ 25022690 w 27432000"/>
              <a:gd name="connsiteY40" fmla="*/ 497224 h 2743200"/>
              <a:gd name="connsiteX41" fmla="*/ 25039716 w 27432000"/>
              <a:gd name="connsiteY41" fmla="*/ 501338 h 2743200"/>
              <a:gd name="connsiteX42" fmla="*/ 25096064 w 27432000"/>
              <a:gd name="connsiteY42" fmla="*/ 450034 h 2743200"/>
              <a:gd name="connsiteX43" fmla="*/ 25124034 w 27432000"/>
              <a:gd name="connsiteY43" fmla="*/ 450034 h 2743200"/>
              <a:gd name="connsiteX44" fmla="*/ 25134980 w 27432000"/>
              <a:gd name="connsiteY44" fmla="*/ 463177 h 2743200"/>
              <a:gd name="connsiteX45" fmla="*/ 25134980 w 27432000"/>
              <a:gd name="connsiteY45" fmla="*/ 663331 h 2743200"/>
              <a:gd name="connsiteX46" fmla="*/ 25111874 w 27432000"/>
              <a:gd name="connsiteY46" fmla="*/ 711944 h 2743200"/>
              <a:gd name="connsiteX47" fmla="*/ 25091200 w 27432000"/>
              <a:gd name="connsiteY47" fmla="*/ 714161 h 2743200"/>
              <a:gd name="connsiteX48" fmla="*/ 25091200 w 27432000"/>
              <a:gd name="connsiteY48" fmla="*/ 730076 h 2743200"/>
              <a:gd name="connsiteX49" fmla="*/ 25168626 w 27432000"/>
              <a:gd name="connsiteY49" fmla="*/ 728730 h 2743200"/>
              <a:gd name="connsiteX50" fmla="*/ 25241188 w 27432000"/>
              <a:gd name="connsiteY50" fmla="*/ 730076 h 2743200"/>
              <a:gd name="connsiteX51" fmla="*/ 25241188 w 27432000"/>
              <a:gd name="connsiteY51" fmla="*/ 714161 h 2743200"/>
              <a:gd name="connsiteX52" fmla="*/ 25222946 w 27432000"/>
              <a:gd name="connsiteY52" fmla="*/ 711944 h 2743200"/>
              <a:gd name="connsiteX53" fmla="*/ 25199840 w 27432000"/>
              <a:gd name="connsiteY53" fmla="*/ 663331 h 2743200"/>
              <a:gd name="connsiteX54" fmla="*/ 25199840 w 27432000"/>
              <a:gd name="connsiteY54" fmla="*/ 463177 h 2743200"/>
              <a:gd name="connsiteX55" fmla="*/ 25212002 w 27432000"/>
              <a:gd name="connsiteY55" fmla="*/ 450034 h 2743200"/>
              <a:gd name="connsiteX56" fmla="*/ 25239162 w 27432000"/>
              <a:gd name="connsiteY56" fmla="*/ 450034 h 2743200"/>
              <a:gd name="connsiteX57" fmla="*/ 25287402 w 27432000"/>
              <a:gd name="connsiteY57" fmla="*/ 500390 h 2743200"/>
              <a:gd name="connsiteX58" fmla="*/ 25304022 w 27432000"/>
              <a:gd name="connsiteY58" fmla="*/ 499044 h 2743200"/>
              <a:gd name="connsiteX59" fmla="*/ 25310912 w 27432000"/>
              <a:gd name="connsiteY59" fmla="*/ 420976 h 2743200"/>
              <a:gd name="connsiteX60" fmla="*/ 25304022 w 27432000"/>
              <a:gd name="connsiteY60" fmla="*/ 417811 h 2743200"/>
              <a:gd name="connsiteX61" fmla="*/ 25298346 w 27432000"/>
              <a:gd name="connsiteY61" fmla="*/ 419157 h 2743200"/>
              <a:gd name="connsiteX62" fmla="*/ 25257404 w 27432000"/>
              <a:gd name="connsiteY62" fmla="*/ 429133 h 2743200"/>
              <a:gd name="connsiteX63" fmla="*/ 25088766 w 27432000"/>
              <a:gd name="connsiteY63" fmla="*/ 429133 h 2743200"/>
              <a:gd name="connsiteX64" fmla="*/ 25050256 w 27432000"/>
              <a:gd name="connsiteY64" fmla="*/ 419630 h 2743200"/>
              <a:gd name="connsiteX65" fmla="*/ 25044176 w 27432000"/>
              <a:gd name="connsiteY65" fmla="*/ 417811 h 2743200"/>
              <a:gd name="connsiteX66" fmla="*/ 26109506 w 27432000"/>
              <a:gd name="connsiteY66" fmla="*/ 421848 h 2743200"/>
              <a:gd name="connsiteX67" fmla="*/ 25947356 w 27432000"/>
              <a:gd name="connsiteY67" fmla="*/ 581226 h 2743200"/>
              <a:gd name="connsiteX68" fmla="*/ 26105046 w 27432000"/>
              <a:gd name="connsiteY68" fmla="*/ 736015 h 2743200"/>
              <a:gd name="connsiteX69" fmla="*/ 26268818 w 27432000"/>
              <a:gd name="connsiteY69" fmla="*/ 577586 h 2743200"/>
              <a:gd name="connsiteX70" fmla="*/ 26109506 w 27432000"/>
              <a:gd name="connsiteY70" fmla="*/ 421848 h 2743200"/>
              <a:gd name="connsiteX71" fmla="*/ 26384960 w 27432000"/>
              <a:gd name="connsiteY71" fmla="*/ 427787 h 2743200"/>
              <a:gd name="connsiteX72" fmla="*/ 26384148 w 27432000"/>
              <a:gd name="connsiteY72" fmla="*/ 443621 h 2743200"/>
              <a:gd name="connsiteX73" fmla="*/ 26393066 w 27432000"/>
              <a:gd name="connsiteY73" fmla="*/ 445048 h 2743200"/>
              <a:gd name="connsiteX74" fmla="*/ 26416172 w 27432000"/>
              <a:gd name="connsiteY74" fmla="*/ 494532 h 2743200"/>
              <a:gd name="connsiteX75" fmla="*/ 26416172 w 27432000"/>
              <a:gd name="connsiteY75" fmla="*/ 663331 h 2743200"/>
              <a:gd name="connsiteX76" fmla="*/ 26393066 w 27432000"/>
              <a:gd name="connsiteY76" fmla="*/ 711944 h 2743200"/>
              <a:gd name="connsiteX77" fmla="*/ 26378068 w 27432000"/>
              <a:gd name="connsiteY77" fmla="*/ 714161 h 2743200"/>
              <a:gd name="connsiteX78" fmla="*/ 26378068 w 27432000"/>
              <a:gd name="connsiteY78" fmla="*/ 730076 h 2743200"/>
              <a:gd name="connsiteX79" fmla="*/ 26449008 w 27432000"/>
              <a:gd name="connsiteY79" fmla="*/ 728730 h 2743200"/>
              <a:gd name="connsiteX80" fmla="*/ 26521166 w 27432000"/>
              <a:gd name="connsiteY80" fmla="*/ 730076 h 2743200"/>
              <a:gd name="connsiteX81" fmla="*/ 26521166 w 27432000"/>
              <a:gd name="connsiteY81" fmla="*/ 714161 h 2743200"/>
              <a:gd name="connsiteX82" fmla="*/ 26504546 w 27432000"/>
              <a:gd name="connsiteY82" fmla="*/ 711944 h 2743200"/>
              <a:gd name="connsiteX83" fmla="*/ 26481438 w 27432000"/>
              <a:gd name="connsiteY83" fmla="*/ 663331 h 2743200"/>
              <a:gd name="connsiteX84" fmla="*/ 26481438 w 27432000"/>
              <a:gd name="connsiteY84" fmla="*/ 602050 h 2743200"/>
              <a:gd name="connsiteX85" fmla="*/ 26494006 w 27432000"/>
              <a:gd name="connsiteY85" fmla="*/ 588434 h 2743200"/>
              <a:gd name="connsiteX86" fmla="*/ 26528868 w 27432000"/>
              <a:gd name="connsiteY86" fmla="*/ 588434 h 2743200"/>
              <a:gd name="connsiteX87" fmla="*/ 26562514 w 27432000"/>
              <a:gd name="connsiteY87" fmla="*/ 613847 h 2743200"/>
              <a:gd name="connsiteX88" fmla="*/ 26564948 w 27432000"/>
              <a:gd name="connsiteY88" fmla="*/ 624772 h 2743200"/>
              <a:gd name="connsiteX89" fmla="*/ 26581972 w 27432000"/>
              <a:gd name="connsiteY89" fmla="*/ 624298 h 2743200"/>
              <a:gd name="connsiteX90" fmla="*/ 26580756 w 27432000"/>
              <a:gd name="connsiteY90" fmla="*/ 577111 h 2743200"/>
              <a:gd name="connsiteX91" fmla="*/ 26581972 w 27432000"/>
              <a:gd name="connsiteY91" fmla="*/ 528495 h 2743200"/>
              <a:gd name="connsiteX92" fmla="*/ 26564948 w 27432000"/>
              <a:gd name="connsiteY92" fmla="*/ 528101 h 2743200"/>
              <a:gd name="connsiteX93" fmla="*/ 26562514 w 27432000"/>
              <a:gd name="connsiteY93" fmla="*/ 538949 h 2743200"/>
              <a:gd name="connsiteX94" fmla="*/ 26528868 w 27432000"/>
              <a:gd name="connsiteY94" fmla="*/ 564363 h 2743200"/>
              <a:gd name="connsiteX95" fmla="*/ 26494006 w 27432000"/>
              <a:gd name="connsiteY95" fmla="*/ 564363 h 2743200"/>
              <a:gd name="connsiteX96" fmla="*/ 26481438 w 27432000"/>
              <a:gd name="connsiteY96" fmla="*/ 550746 h 2743200"/>
              <a:gd name="connsiteX97" fmla="*/ 26481438 w 27432000"/>
              <a:gd name="connsiteY97" fmla="*/ 468641 h 2743200"/>
              <a:gd name="connsiteX98" fmla="*/ 26496032 w 27432000"/>
              <a:gd name="connsiteY98" fmla="*/ 450034 h 2743200"/>
              <a:gd name="connsiteX99" fmla="*/ 26531706 w 27432000"/>
              <a:gd name="connsiteY99" fmla="*/ 450034 h 2743200"/>
              <a:gd name="connsiteX100" fmla="*/ 26575892 w 27432000"/>
              <a:gd name="connsiteY100" fmla="*/ 464996 h 2743200"/>
              <a:gd name="connsiteX101" fmla="*/ 26589268 w 27432000"/>
              <a:gd name="connsiteY101" fmla="*/ 500390 h 2743200"/>
              <a:gd name="connsiteX102" fmla="*/ 26606294 w 27432000"/>
              <a:gd name="connsiteY102" fmla="*/ 498570 h 2743200"/>
              <a:gd name="connsiteX103" fmla="*/ 26605484 w 27432000"/>
              <a:gd name="connsiteY103" fmla="*/ 427787 h 2743200"/>
              <a:gd name="connsiteX104" fmla="*/ 26544272 w 27432000"/>
              <a:gd name="connsiteY104" fmla="*/ 429133 h 2743200"/>
              <a:gd name="connsiteX105" fmla="*/ 26449008 w 27432000"/>
              <a:gd name="connsiteY105" fmla="*/ 429133 h 2743200"/>
              <a:gd name="connsiteX106" fmla="*/ 26384960 w 27432000"/>
              <a:gd name="connsiteY106" fmla="*/ 427787 h 2743200"/>
              <a:gd name="connsiteX107" fmla="*/ 25389760 w 27432000"/>
              <a:gd name="connsiteY107" fmla="*/ 427787 h 2743200"/>
              <a:gd name="connsiteX108" fmla="*/ 25388138 w 27432000"/>
              <a:gd name="connsiteY108" fmla="*/ 443702 h 2743200"/>
              <a:gd name="connsiteX109" fmla="*/ 25403542 w 27432000"/>
              <a:gd name="connsiteY109" fmla="*/ 446393 h 2743200"/>
              <a:gd name="connsiteX110" fmla="*/ 25432728 w 27432000"/>
              <a:gd name="connsiteY110" fmla="*/ 474972 h 2743200"/>
              <a:gd name="connsiteX111" fmla="*/ 25486644 w 27432000"/>
              <a:gd name="connsiteY111" fmla="*/ 586609 h 2743200"/>
              <a:gd name="connsiteX112" fmla="*/ 25498806 w 27432000"/>
              <a:gd name="connsiteY112" fmla="*/ 640687 h 2743200"/>
              <a:gd name="connsiteX113" fmla="*/ 25498806 w 27432000"/>
              <a:gd name="connsiteY113" fmla="*/ 663331 h 2743200"/>
              <a:gd name="connsiteX114" fmla="*/ 25475700 w 27432000"/>
              <a:gd name="connsiteY114" fmla="*/ 711944 h 2743200"/>
              <a:gd name="connsiteX115" fmla="*/ 25460294 w 27432000"/>
              <a:gd name="connsiteY115" fmla="*/ 714242 h 2743200"/>
              <a:gd name="connsiteX116" fmla="*/ 25460294 w 27432000"/>
              <a:gd name="connsiteY116" fmla="*/ 730076 h 2743200"/>
              <a:gd name="connsiteX117" fmla="*/ 25531640 w 27432000"/>
              <a:gd name="connsiteY117" fmla="*/ 728730 h 2743200"/>
              <a:gd name="connsiteX118" fmla="*/ 25605014 w 27432000"/>
              <a:gd name="connsiteY118" fmla="*/ 730076 h 2743200"/>
              <a:gd name="connsiteX119" fmla="*/ 25605014 w 27432000"/>
              <a:gd name="connsiteY119" fmla="*/ 714242 h 2743200"/>
              <a:gd name="connsiteX120" fmla="*/ 25586772 w 27432000"/>
              <a:gd name="connsiteY120" fmla="*/ 711944 h 2743200"/>
              <a:gd name="connsiteX121" fmla="*/ 25563664 w 27432000"/>
              <a:gd name="connsiteY121" fmla="*/ 663331 h 2743200"/>
              <a:gd name="connsiteX122" fmla="*/ 25563664 w 27432000"/>
              <a:gd name="connsiteY122" fmla="*/ 631582 h 2743200"/>
              <a:gd name="connsiteX123" fmla="*/ 25579880 w 27432000"/>
              <a:gd name="connsiteY123" fmla="*/ 573074 h 2743200"/>
              <a:gd name="connsiteX124" fmla="*/ 25608662 w 27432000"/>
              <a:gd name="connsiteY124" fmla="*/ 521291 h 2743200"/>
              <a:gd name="connsiteX125" fmla="*/ 25648796 w 27432000"/>
              <a:gd name="connsiteY125" fmla="*/ 456844 h 2743200"/>
              <a:gd name="connsiteX126" fmla="*/ 25670280 w 27432000"/>
              <a:gd name="connsiteY126" fmla="*/ 445915 h 2743200"/>
              <a:gd name="connsiteX127" fmla="*/ 25682036 w 27432000"/>
              <a:gd name="connsiteY127" fmla="*/ 443702 h 2743200"/>
              <a:gd name="connsiteX128" fmla="*/ 25680414 w 27432000"/>
              <a:gd name="connsiteY128" fmla="*/ 427787 h 2743200"/>
              <a:gd name="connsiteX129" fmla="*/ 25635822 w 27432000"/>
              <a:gd name="connsiteY129" fmla="*/ 429133 h 2743200"/>
              <a:gd name="connsiteX130" fmla="*/ 25585150 w 27432000"/>
              <a:gd name="connsiteY130" fmla="*/ 427787 h 2743200"/>
              <a:gd name="connsiteX131" fmla="*/ 25584744 w 27432000"/>
              <a:gd name="connsiteY131" fmla="*/ 443702 h 2743200"/>
              <a:gd name="connsiteX132" fmla="*/ 25594880 w 27432000"/>
              <a:gd name="connsiteY132" fmla="*/ 445522 h 2743200"/>
              <a:gd name="connsiteX133" fmla="*/ 25610284 w 27432000"/>
              <a:gd name="connsiteY133" fmla="*/ 451854 h 2743200"/>
              <a:gd name="connsiteX134" fmla="*/ 25586772 w 27432000"/>
              <a:gd name="connsiteY134" fmla="*/ 504509 h 2743200"/>
              <a:gd name="connsiteX135" fmla="*/ 25548666 w 27432000"/>
              <a:gd name="connsiteY135" fmla="*/ 576240 h 2743200"/>
              <a:gd name="connsiteX136" fmla="*/ 25527992 w 27432000"/>
              <a:gd name="connsiteY136" fmla="*/ 531742 h 2743200"/>
              <a:gd name="connsiteX137" fmla="*/ 25506508 w 27432000"/>
              <a:gd name="connsiteY137" fmla="*/ 483129 h 2743200"/>
              <a:gd name="connsiteX138" fmla="*/ 25494752 w 27432000"/>
              <a:gd name="connsiteY138" fmla="*/ 451380 h 2743200"/>
              <a:gd name="connsiteX139" fmla="*/ 25505696 w 27432000"/>
              <a:gd name="connsiteY139" fmla="*/ 447261 h 2743200"/>
              <a:gd name="connsiteX140" fmla="*/ 25521102 w 27432000"/>
              <a:gd name="connsiteY140" fmla="*/ 443702 h 2743200"/>
              <a:gd name="connsiteX141" fmla="*/ 25520290 w 27432000"/>
              <a:gd name="connsiteY141" fmla="*/ 427787 h 2743200"/>
              <a:gd name="connsiteX142" fmla="*/ 25453808 w 27432000"/>
              <a:gd name="connsiteY142" fmla="*/ 429133 h 2743200"/>
              <a:gd name="connsiteX143" fmla="*/ 25389760 w 27432000"/>
              <a:gd name="connsiteY143" fmla="*/ 427787 h 2743200"/>
              <a:gd name="connsiteX144" fmla="*/ 24597856 w 27432000"/>
              <a:gd name="connsiteY144" fmla="*/ 421848 h 2743200"/>
              <a:gd name="connsiteX145" fmla="*/ 24492458 w 27432000"/>
              <a:gd name="connsiteY145" fmla="*/ 508546 h 2743200"/>
              <a:gd name="connsiteX146" fmla="*/ 24560966 w 27432000"/>
              <a:gd name="connsiteY146" fmla="*/ 597064 h 2743200"/>
              <a:gd name="connsiteX147" fmla="*/ 24622584 w 27432000"/>
              <a:gd name="connsiteY147" fmla="*/ 669270 h 2743200"/>
              <a:gd name="connsiteX148" fmla="*/ 24573532 w 27432000"/>
              <a:gd name="connsiteY148" fmla="*/ 715114 h 2743200"/>
              <a:gd name="connsiteX149" fmla="*/ 24495700 w 27432000"/>
              <a:gd name="connsiteY149" fmla="*/ 643853 h 2743200"/>
              <a:gd name="connsiteX150" fmla="*/ 24478270 w 27432000"/>
              <a:gd name="connsiteY150" fmla="*/ 645203 h 2743200"/>
              <a:gd name="connsiteX151" fmla="*/ 24492864 w 27432000"/>
              <a:gd name="connsiteY151" fmla="*/ 718754 h 2743200"/>
              <a:gd name="connsiteX152" fmla="*/ 24570290 w 27432000"/>
              <a:gd name="connsiteY152" fmla="*/ 736015 h 2743200"/>
              <a:gd name="connsiteX153" fmla="*/ 24684606 w 27432000"/>
              <a:gd name="connsiteY153" fmla="*/ 643853 h 2743200"/>
              <a:gd name="connsiteX154" fmla="*/ 24620556 w 27432000"/>
              <a:gd name="connsiteY154" fmla="*/ 552643 h 2743200"/>
              <a:gd name="connsiteX155" fmla="*/ 24590560 w 27432000"/>
              <a:gd name="connsiteY155" fmla="*/ 536732 h 2743200"/>
              <a:gd name="connsiteX156" fmla="*/ 24549210 w 27432000"/>
              <a:gd name="connsiteY156" fmla="*/ 484949 h 2743200"/>
              <a:gd name="connsiteX157" fmla="*/ 24595424 w 27432000"/>
              <a:gd name="connsiteY157" fmla="*/ 442750 h 2743200"/>
              <a:gd name="connsiteX158" fmla="*/ 24655418 w 27432000"/>
              <a:gd name="connsiteY158" fmla="*/ 499044 h 2743200"/>
              <a:gd name="connsiteX159" fmla="*/ 24673256 w 27432000"/>
              <a:gd name="connsiteY159" fmla="*/ 497698 h 2743200"/>
              <a:gd name="connsiteX160" fmla="*/ 24665148 w 27432000"/>
              <a:gd name="connsiteY160" fmla="*/ 432773 h 2743200"/>
              <a:gd name="connsiteX161" fmla="*/ 24649744 w 27432000"/>
              <a:gd name="connsiteY161" fmla="*/ 429133 h 2743200"/>
              <a:gd name="connsiteX162" fmla="*/ 24597856 w 27432000"/>
              <a:gd name="connsiteY162" fmla="*/ 421848 h 2743200"/>
              <a:gd name="connsiteX163" fmla="*/ 24789802 w 27432000"/>
              <a:gd name="connsiteY163" fmla="*/ 427787 h 2743200"/>
              <a:gd name="connsiteX164" fmla="*/ 24789802 w 27432000"/>
              <a:gd name="connsiteY164" fmla="*/ 443702 h 2743200"/>
              <a:gd name="connsiteX165" fmla="*/ 24802368 w 27432000"/>
              <a:gd name="connsiteY165" fmla="*/ 445915 h 2743200"/>
              <a:gd name="connsiteX166" fmla="*/ 24825880 w 27432000"/>
              <a:gd name="connsiteY166" fmla="*/ 495399 h 2743200"/>
              <a:gd name="connsiteX167" fmla="*/ 24825880 w 27432000"/>
              <a:gd name="connsiteY167" fmla="*/ 662459 h 2743200"/>
              <a:gd name="connsiteX168" fmla="*/ 24802368 w 27432000"/>
              <a:gd name="connsiteY168" fmla="*/ 711944 h 2743200"/>
              <a:gd name="connsiteX169" fmla="*/ 24789802 w 27432000"/>
              <a:gd name="connsiteY169" fmla="*/ 714161 h 2743200"/>
              <a:gd name="connsiteX170" fmla="*/ 24789802 w 27432000"/>
              <a:gd name="connsiteY170" fmla="*/ 730076 h 2743200"/>
              <a:gd name="connsiteX171" fmla="*/ 24858716 w 27432000"/>
              <a:gd name="connsiteY171" fmla="*/ 728730 h 2743200"/>
              <a:gd name="connsiteX172" fmla="*/ 24926820 w 27432000"/>
              <a:gd name="connsiteY172" fmla="*/ 730076 h 2743200"/>
              <a:gd name="connsiteX173" fmla="*/ 24927224 w 27432000"/>
              <a:gd name="connsiteY173" fmla="*/ 714161 h 2743200"/>
              <a:gd name="connsiteX174" fmla="*/ 24914658 w 27432000"/>
              <a:gd name="connsiteY174" fmla="*/ 711944 h 2743200"/>
              <a:gd name="connsiteX175" fmla="*/ 24890740 w 27432000"/>
              <a:gd name="connsiteY175" fmla="*/ 662459 h 2743200"/>
              <a:gd name="connsiteX176" fmla="*/ 24890740 w 27432000"/>
              <a:gd name="connsiteY176" fmla="*/ 495399 h 2743200"/>
              <a:gd name="connsiteX177" fmla="*/ 24914658 w 27432000"/>
              <a:gd name="connsiteY177" fmla="*/ 445915 h 2743200"/>
              <a:gd name="connsiteX178" fmla="*/ 24927224 w 27432000"/>
              <a:gd name="connsiteY178" fmla="*/ 443702 h 2743200"/>
              <a:gd name="connsiteX179" fmla="*/ 24927224 w 27432000"/>
              <a:gd name="connsiteY179" fmla="*/ 427787 h 2743200"/>
              <a:gd name="connsiteX180" fmla="*/ 24858716 w 27432000"/>
              <a:gd name="connsiteY180" fmla="*/ 429133 h 2743200"/>
              <a:gd name="connsiteX181" fmla="*/ 24789802 w 27432000"/>
              <a:gd name="connsiteY181" fmla="*/ 427787 h 2743200"/>
              <a:gd name="connsiteX182" fmla="*/ 21332546 w 27432000"/>
              <a:gd name="connsiteY182" fmla="*/ 427787 h 2743200"/>
              <a:gd name="connsiteX183" fmla="*/ 21332546 w 27432000"/>
              <a:gd name="connsiteY183" fmla="*/ 443702 h 2743200"/>
              <a:gd name="connsiteX184" fmla="*/ 21343490 w 27432000"/>
              <a:gd name="connsiteY184" fmla="*/ 445048 h 2743200"/>
              <a:gd name="connsiteX185" fmla="*/ 21366598 w 27432000"/>
              <a:gd name="connsiteY185" fmla="*/ 494532 h 2743200"/>
              <a:gd name="connsiteX186" fmla="*/ 21366598 w 27432000"/>
              <a:gd name="connsiteY186" fmla="*/ 663331 h 2743200"/>
              <a:gd name="connsiteX187" fmla="*/ 21343490 w 27432000"/>
              <a:gd name="connsiteY187" fmla="*/ 712815 h 2743200"/>
              <a:gd name="connsiteX188" fmla="*/ 21332546 w 27432000"/>
              <a:gd name="connsiteY188" fmla="*/ 714161 h 2743200"/>
              <a:gd name="connsiteX189" fmla="*/ 21332546 w 27432000"/>
              <a:gd name="connsiteY189" fmla="*/ 730076 h 2743200"/>
              <a:gd name="connsiteX190" fmla="*/ 21400162 w 27432000"/>
              <a:gd name="connsiteY190" fmla="*/ 728730 h 2743200"/>
              <a:gd name="connsiteX191" fmla="*/ 21469198 w 27432000"/>
              <a:gd name="connsiteY191" fmla="*/ 730076 h 2743200"/>
              <a:gd name="connsiteX192" fmla="*/ 21469198 w 27432000"/>
              <a:gd name="connsiteY192" fmla="*/ 714161 h 2743200"/>
              <a:gd name="connsiteX193" fmla="*/ 21454726 w 27432000"/>
              <a:gd name="connsiteY193" fmla="*/ 712423 h 2743200"/>
              <a:gd name="connsiteX194" fmla="*/ 21431538 w 27432000"/>
              <a:gd name="connsiteY194" fmla="*/ 663331 h 2743200"/>
              <a:gd name="connsiteX195" fmla="*/ 21431538 w 27432000"/>
              <a:gd name="connsiteY195" fmla="*/ 598013 h 2743200"/>
              <a:gd name="connsiteX196" fmla="*/ 21450592 w 27432000"/>
              <a:gd name="connsiteY196" fmla="*/ 584871 h 2743200"/>
              <a:gd name="connsiteX197" fmla="*/ 21545004 w 27432000"/>
              <a:gd name="connsiteY197" fmla="*/ 584871 h 2743200"/>
              <a:gd name="connsiteX198" fmla="*/ 21564056 w 27432000"/>
              <a:gd name="connsiteY198" fmla="*/ 598013 h 2743200"/>
              <a:gd name="connsiteX199" fmla="*/ 21564056 w 27432000"/>
              <a:gd name="connsiteY199" fmla="*/ 663331 h 2743200"/>
              <a:gd name="connsiteX200" fmla="*/ 21540950 w 27432000"/>
              <a:gd name="connsiteY200" fmla="*/ 712815 h 2743200"/>
              <a:gd name="connsiteX201" fmla="*/ 21530978 w 27432000"/>
              <a:gd name="connsiteY201" fmla="*/ 714161 h 2743200"/>
              <a:gd name="connsiteX202" fmla="*/ 21530978 w 27432000"/>
              <a:gd name="connsiteY202" fmla="*/ 730076 h 2743200"/>
              <a:gd name="connsiteX203" fmla="*/ 21597622 w 27432000"/>
              <a:gd name="connsiteY203" fmla="*/ 728730 h 2743200"/>
              <a:gd name="connsiteX204" fmla="*/ 21663496 w 27432000"/>
              <a:gd name="connsiteY204" fmla="*/ 730076 h 2743200"/>
              <a:gd name="connsiteX205" fmla="*/ 21663496 w 27432000"/>
              <a:gd name="connsiteY205" fmla="*/ 714161 h 2743200"/>
              <a:gd name="connsiteX206" fmla="*/ 21652590 w 27432000"/>
              <a:gd name="connsiteY206" fmla="*/ 712423 h 2743200"/>
              <a:gd name="connsiteX207" fmla="*/ 21628998 w 27432000"/>
              <a:gd name="connsiteY207" fmla="*/ 663331 h 2743200"/>
              <a:gd name="connsiteX208" fmla="*/ 21628998 w 27432000"/>
              <a:gd name="connsiteY208" fmla="*/ 494532 h 2743200"/>
              <a:gd name="connsiteX209" fmla="*/ 21652590 w 27432000"/>
              <a:gd name="connsiteY209" fmla="*/ 445048 h 2743200"/>
              <a:gd name="connsiteX210" fmla="*/ 21661672 w 27432000"/>
              <a:gd name="connsiteY210" fmla="*/ 443621 h 2743200"/>
              <a:gd name="connsiteX211" fmla="*/ 21661672 w 27432000"/>
              <a:gd name="connsiteY211" fmla="*/ 427787 h 2743200"/>
              <a:gd name="connsiteX212" fmla="*/ 21597622 w 27432000"/>
              <a:gd name="connsiteY212" fmla="*/ 429133 h 2743200"/>
              <a:gd name="connsiteX213" fmla="*/ 21528668 w 27432000"/>
              <a:gd name="connsiteY213" fmla="*/ 427787 h 2743200"/>
              <a:gd name="connsiteX214" fmla="*/ 21528668 w 27432000"/>
              <a:gd name="connsiteY214" fmla="*/ 443621 h 2743200"/>
              <a:gd name="connsiteX215" fmla="*/ 21540950 w 27432000"/>
              <a:gd name="connsiteY215" fmla="*/ 445522 h 2743200"/>
              <a:gd name="connsiteX216" fmla="*/ 21564056 w 27432000"/>
              <a:gd name="connsiteY216" fmla="*/ 494532 h 2743200"/>
              <a:gd name="connsiteX217" fmla="*/ 21564056 w 27432000"/>
              <a:gd name="connsiteY217" fmla="*/ 547182 h 2743200"/>
              <a:gd name="connsiteX218" fmla="*/ 21545004 w 27432000"/>
              <a:gd name="connsiteY218" fmla="*/ 560799 h 2743200"/>
              <a:gd name="connsiteX219" fmla="*/ 21450592 w 27432000"/>
              <a:gd name="connsiteY219" fmla="*/ 560799 h 2743200"/>
              <a:gd name="connsiteX220" fmla="*/ 21431538 w 27432000"/>
              <a:gd name="connsiteY220" fmla="*/ 547182 h 2743200"/>
              <a:gd name="connsiteX221" fmla="*/ 21431538 w 27432000"/>
              <a:gd name="connsiteY221" fmla="*/ 494532 h 2743200"/>
              <a:gd name="connsiteX222" fmla="*/ 21453794 w 27432000"/>
              <a:gd name="connsiteY222" fmla="*/ 445048 h 2743200"/>
              <a:gd name="connsiteX223" fmla="*/ 21463280 w 27432000"/>
              <a:gd name="connsiteY223" fmla="*/ 443702 h 2743200"/>
              <a:gd name="connsiteX224" fmla="*/ 21463280 w 27432000"/>
              <a:gd name="connsiteY224" fmla="*/ 427787 h 2743200"/>
              <a:gd name="connsiteX225" fmla="*/ 21400162 w 27432000"/>
              <a:gd name="connsiteY225" fmla="*/ 429133 h 2743200"/>
              <a:gd name="connsiteX226" fmla="*/ 21332546 w 27432000"/>
              <a:gd name="connsiteY226" fmla="*/ 427787 h 2743200"/>
              <a:gd name="connsiteX227" fmla="*/ 21776718 w 27432000"/>
              <a:gd name="connsiteY227" fmla="*/ 427787 h 2743200"/>
              <a:gd name="connsiteX228" fmla="*/ 21775784 w 27432000"/>
              <a:gd name="connsiteY228" fmla="*/ 443702 h 2743200"/>
              <a:gd name="connsiteX229" fmla="*/ 21787176 w 27432000"/>
              <a:gd name="connsiteY229" fmla="*/ 445915 h 2743200"/>
              <a:gd name="connsiteX230" fmla="*/ 21810282 w 27432000"/>
              <a:gd name="connsiteY230" fmla="*/ 494054 h 2743200"/>
              <a:gd name="connsiteX231" fmla="*/ 21810282 w 27432000"/>
              <a:gd name="connsiteY231" fmla="*/ 663331 h 2743200"/>
              <a:gd name="connsiteX232" fmla="*/ 21787176 w 27432000"/>
              <a:gd name="connsiteY232" fmla="*/ 710996 h 2743200"/>
              <a:gd name="connsiteX233" fmla="*/ 21765894 w 27432000"/>
              <a:gd name="connsiteY233" fmla="*/ 714161 h 2743200"/>
              <a:gd name="connsiteX234" fmla="*/ 21765894 w 27432000"/>
              <a:gd name="connsiteY234" fmla="*/ 730076 h 2743200"/>
              <a:gd name="connsiteX235" fmla="*/ 21843968 w 27432000"/>
              <a:gd name="connsiteY235" fmla="*/ 728730 h 2743200"/>
              <a:gd name="connsiteX236" fmla="*/ 21902952 w 27432000"/>
              <a:gd name="connsiteY236" fmla="*/ 728730 h 2743200"/>
              <a:gd name="connsiteX237" fmla="*/ 22007782 w 27432000"/>
              <a:gd name="connsiteY237" fmla="*/ 730076 h 2743200"/>
              <a:gd name="connsiteX238" fmla="*/ 22026834 w 27432000"/>
              <a:gd name="connsiteY238" fmla="*/ 657473 h 2743200"/>
              <a:gd name="connsiteX239" fmla="*/ 22010052 w 27432000"/>
              <a:gd name="connsiteY239" fmla="*/ 655175 h 2743200"/>
              <a:gd name="connsiteX240" fmla="*/ 21930192 w 27432000"/>
              <a:gd name="connsiteY240" fmla="*/ 707829 h 2743200"/>
              <a:gd name="connsiteX241" fmla="*/ 21882520 w 27432000"/>
              <a:gd name="connsiteY241" fmla="*/ 696033 h 2743200"/>
              <a:gd name="connsiteX242" fmla="*/ 21875224 w 27432000"/>
              <a:gd name="connsiteY242" fmla="*/ 652880 h 2743200"/>
              <a:gd name="connsiteX243" fmla="*/ 21875224 w 27432000"/>
              <a:gd name="connsiteY243" fmla="*/ 598884 h 2743200"/>
              <a:gd name="connsiteX244" fmla="*/ 21887952 w 27432000"/>
              <a:gd name="connsiteY244" fmla="*/ 584871 h 2743200"/>
              <a:gd name="connsiteX245" fmla="*/ 21919248 w 27432000"/>
              <a:gd name="connsiteY245" fmla="*/ 584871 h 2743200"/>
              <a:gd name="connsiteX246" fmla="*/ 21952812 w 27432000"/>
              <a:gd name="connsiteY246" fmla="*/ 610284 h 2743200"/>
              <a:gd name="connsiteX247" fmla="*/ 21955124 w 27432000"/>
              <a:gd name="connsiteY247" fmla="*/ 621605 h 2743200"/>
              <a:gd name="connsiteX248" fmla="*/ 21971906 w 27432000"/>
              <a:gd name="connsiteY248" fmla="*/ 621131 h 2743200"/>
              <a:gd name="connsiteX249" fmla="*/ 21970568 w 27432000"/>
              <a:gd name="connsiteY249" fmla="*/ 573074 h 2743200"/>
              <a:gd name="connsiteX250" fmla="*/ 21971906 w 27432000"/>
              <a:gd name="connsiteY250" fmla="*/ 524936 h 2743200"/>
              <a:gd name="connsiteX251" fmla="*/ 21955124 w 27432000"/>
              <a:gd name="connsiteY251" fmla="*/ 524457 h 2743200"/>
              <a:gd name="connsiteX252" fmla="*/ 21952812 w 27432000"/>
              <a:gd name="connsiteY252" fmla="*/ 535860 h 2743200"/>
              <a:gd name="connsiteX253" fmla="*/ 21919248 w 27432000"/>
              <a:gd name="connsiteY253" fmla="*/ 560799 h 2743200"/>
              <a:gd name="connsiteX254" fmla="*/ 21887952 w 27432000"/>
              <a:gd name="connsiteY254" fmla="*/ 560799 h 2743200"/>
              <a:gd name="connsiteX255" fmla="*/ 21875224 w 27432000"/>
              <a:gd name="connsiteY255" fmla="*/ 547182 h 2743200"/>
              <a:gd name="connsiteX256" fmla="*/ 21875224 w 27432000"/>
              <a:gd name="connsiteY256" fmla="*/ 467769 h 2743200"/>
              <a:gd name="connsiteX257" fmla="*/ 21875224 w 27432000"/>
              <a:gd name="connsiteY257" fmla="*/ 467688 h 2743200"/>
              <a:gd name="connsiteX258" fmla="*/ 21890182 w 27432000"/>
              <a:gd name="connsiteY258" fmla="*/ 450034 h 2743200"/>
              <a:gd name="connsiteX259" fmla="*/ 21926544 w 27432000"/>
              <a:gd name="connsiteY259" fmla="*/ 450034 h 2743200"/>
              <a:gd name="connsiteX260" fmla="*/ 21971014 w 27432000"/>
              <a:gd name="connsiteY260" fmla="*/ 464129 h 2743200"/>
              <a:gd name="connsiteX261" fmla="*/ 21988284 w 27432000"/>
              <a:gd name="connsiteY261" fmla="*/ 499916 h 2743200"/>
              <a:gd name="connsiteX262" fmla="*/ 22005066 w 27432000"/>
              <a:gd name="connsiteY262" fmla="*/ 498092 h 2743200"/>
              <a:gd name="connsiteX263" fmla="*/ 21999148 w 27432000"/>
              <a:gd name="connsiteY263" fmla="*/ 427787 h 2743200"/>
              <a:gd name="connsiteX264" fmla="*/ 21938340 w 27432000"/>
              <a:gd name="connsiteY264" fmla="*/ 429133 h 2743200"/>
              <a:gd name="connsiteX265" fmla="*/ 21842144 w 27432000"/>
              <a:gd name="connsiteY265" fmla="*/ 429133 h 2743200"/>
              <a:gd name="connsiteX266" fmla="*/ 21776718 w 27432000"/>
              <a:gd name="connsiteY266" fmla="*/ 427787 h 2743200"/>
              <a:gd name="connsiteX267" fmla="*/ 22314572 w 27432000"/>
              <a:gd name="connsiteY267" fmla="*/ 427787 h 2743200"/>
              <a:gd name="connsiteX268" fmla="*/ 22313678 w 27432000"/>
              <a:gd name="connsiteY268" fmla="*/ 443224 h 2743200"/>
              <a:gd name="connsiteX269" fmla="*/ 22325030 w 27432000"/>
              <a:gd name="connsiteY269" fmla="*/ 445522 h 2743200"/>
              <a:gd name="connsiteX270" fmla="*/ 22348218 w 27432000"/>
              <a:gd name="connsiteY270" fmla="*/ 494532 h 2743200"/>
              <a:gd name="connsiteX271" fmla="*/ 22348218 w 27432000"/>
              <a:gd name="connsiteY271" fmla="*/ 607989 h 2743200"/>
              <a:gd name="connsiteX272" fmla="*/ 22381782 w 27432000"/>
              <a:gd name="connsiteY272" fmla="*/ 710598 h 2743200"/>
              <a:gd name="connsiteX273" fmla="*/ 22471654 w 27432000"/>
              <a:gd name="connsiteY273" fmla="*/ 736015 h 2743200"/>
              <a:gd name="connsiteX274" fmla="*/ 22561526 w 27432000"/>
              <a:gd name="connsiteY274" fmla="*/ 703313 h 2743200"/>
              <a:gd name="connsiteX275" fmla="*/ 22590592 w 27432000"/>
              <a:gd name="connsiteY275" fmla="*/ 593894 h 2743200"/>
              <a:gd name="connsiteX276" fmla="*/ 22590592 w 27432000"/>
              <a:gd name="connsiteY276" fmla="*/ 543064 h 2743200"/>
              <a:gd name="connsiteX277" fmla="*/ 22597362 w 27432000"/>
              <a:gd name="connsiteY277" fmla="*/ 460010 h 2743200"/>
              <a:gd name="connsiteX278" fmla="*/ 22621928 w 27432000"/>
              <a:gd name="connsiteY278" fmla="*/ 445048 h 2743200"/>
              <a:gd name="connsiteX279" fmla="*/ 22630076 w 27432000"/>
              <a:gd name="connsiteY279" fmla="*/ 443224 h 2743200"/>
              <a:gd name="connsiteX280" fmla="*/ 22630076 w 27432000"/>
              <a:gd name="connsiteY280" fmla="*/ 427787 h 2743200"/>
              <a:gd name="connsiteX281" fmla="*/ 22579240 w 27432000"/>
              <a:gd name="connsiteY281" fmla="*/ 429133 h 2743200"/>
              <a:gd name="connsiteX282" fmla="*/ 22518436 w 27432000"/>
              <a:gd name="connsiteY282" fmla="*/ 427787 h 2743200"/>
              <a:gd name="connsiteX283" fmla="*/ 22518436 w 27432000"/>
              <a:gd name="connsiteY283" fmla="*/ 443224 h 2743200"/>
              <a:gd name="connsiteX284" fmla="*/ 22530636 w 27432000"/>
              <a:gd name="connsiteY284" fmla="*/ 445522 h 2743200"/>
              <a:gd name="connsiteX285" fmla="*/ 22556986 w 27432000"/>
              <a:gd name="connsiteY285" fmla="*/ 460010 h 2743200"/>
              <a:gd name="connsiteX286" fmla="*/ 22563796 w 27432000"/>
              <a:gd name="connsiteY286" fmla="*/ 543064 h 2743200"/>
              <a:gd name="connsiteX287" fmla="*/ 22563796 w 27432000"/>
              <a:gd name="connsiteY287" fmla="*/ 598013 h 2743200"/>
              <a:gd name="connsiteX288" fmla="*/ 22487950 w 27432000"/>
              <a:gd name="connsiteY288" fmla="*/ 710996 h 2743200"/>
              <a:gd name="connsiteX289" fmla="*/ 22413078 w 27432000"/>
              <a:gd name="connsiteY289" fmla="*/ 599359 h 2743200"/>
              <a:gd name="connsiteX290" fmla="*/ 22413078 w 27432000"/>
              <a:gd name="connsiteY290" fmla="*/ 494532 h 2743200"/>
              <a:gd name="connsiteX291" fmla="*/ 22436266 w 27432000"/>
              <a:gd name="connsiteY291" fmla="*/ 445048 h 2743200"/>
              <a:gd name="connsiteX292" fmla="*/ 22447088 w 27432000"/>
              <a:gd name="connsiteY292" fmla="*/ 443224 h 2743200"/>
              <a:gd name="connsiteX293" fmla="*/ 22447088 w 27432000"/>
              <a:gd name="connsiteY293" fmla="*/ 427787 h 2743200"/>
              <a:gd name="connsiteX294" fmla="*/ 22380850 w 27432000"/>
              <a:gd name="connsiteY294" fmla="*/ 429133 h 2743200"/>
              <a:gd name="connsiteX295" fmla="*/ 22314572 w 27432000"/>
              <a:gd name="connsiteY295" fmla="*/ 427787 h 2743200"/>
              <a:gd name="connsiteX296" fmla="*/ 22722340 w 27432000"/>
              <a:gd name="connsiteY296" fmla="*/ 427787 h 2743200"/>
              <a:gd name="connsiteX297" fmla="*/ 22720516 w 27432000"/>
              <a:gd name="connsiteY297" fmla="*/ 443702 h 2743200"/>
              <a:gd name="connsiteX298" fmla="*/ 22733162 w 27432000"/>
              <a:gd name="connsiteY298" fmla="*/ 445522 h 2743200"/>
              <a:gd name="connsiteX299" fmla="*/ 22759066 w 27432000"/>
              <a:gd name="connsiteY299" fmla="*/ 460882 h 2743200"/>
              <a:gd name="connsiteX300" fmla="*/ 22762228 w 27432000"/>
              <a:gd name="connsiteY300" fmla="*/ 499519 h 2743200"/>
              <a:gd name="connsiteX301" fmla="*/ 22762228 w 27432000"/>
              <a:gd name="connsiteY301" fmla="*/ 614799 h 2743200"/>
              <a:gd name="connsiteX302" fmla="*/ 22755904 w 27432000"/>
              <a:gd name="connsiteY302" fmla="*/ 697853 h 2743200"/>
              <a:gd name="connsiteX303" fmla="*/ 22730934 w 27432000"/>
              <a:gd name="connsiteY303" fmla="*/ 712815 h 2743200"/>
              <a:gd name="connsiteX304" fmla="*/ 22723192 w 27432000"/>
              <a:gd name="connsiteY304" fmla="*/ 714161 h 2743200"/>
              <a:gd name="connsiteX305" fmla="*/ 22723192 w 27432000"/>
              <a:gd name="connsiteY305" fmla="*/ 730076 h 2743200"/>
              <a:gd name="connsiteX306" fmla="*/ 22774026 w 27432000"/>
              <a:gd name="connsiteY306" fmla="*/ 728730 h 2743200"/>
              <a:gd name="connsiteX307" fmla="*/ 22834912 w 27432000"/>
              <a:gd name="connsiteY307" fmla="*/ 730076 h 2743200"/>
              <a:gd name="connsiteX308" fmla="*/ 22834912 w 27432000"/>
              <a:gd name="connsiteY308" fmla="*/ 714161 h 2743200"/>
              <a:gd name="connsiteX309" fmla="*/ 22822144 w 27432000"/>
              <a:gd name="connsiteY309" fmla="*/ 712423 h 2743200"/>
              <a:gd name="connsiteX310" fmla="*/ 22795794 w 27432000"/>
              <a:gd name="connsiteY310" fmla="*/ 697853 h 2743200"/>
              <a:gd name="connsiteX311" fmla="*/ 22788984 w 27432000"/>
              <a:gd name="connsiteY311" fmla="*/ 614799 h 2743200"/>
              <a:gd name="connsiteX312" fmla="*/ 22788984 w 27432000"/>
              <a:gd name="connsiteY312" fmla="*/ 526755 h 2743200"/>
              <a:gd name="connsiteX313" fmla="*/ 22791294 w 27432000"/>
              <a:gd name="connsiteY313" fmla="*/ 497698 h 2743200"/>
              <a:gd name="connsiteX314" fmla="*/ 22840750 w 27432000"/>
              <a:gd name="connsiteY314" fmla="*/ 555813 h 2743200"/>
              <a:gd name="connsiteX315" fmla="*/ 22945580 w 27432000"/>
              <a:gd name="connsiteY315" fmla="*/ 685579 h 2743200"/>
              <a:gd name="connsiteX316" fmla="*/ 22982226 w 27432000"/>
              <a:gd name="connsiteY316" fmla="*/ 735063 h 2743200"/>
              <a:gd name="connsiteX317" fmla="*/ 23008982 w 27432000"/>
              <a:gd name="connsiteY317" fmla="*/ 724612 h 2743200"/>
              <a:gd name="connsiteX318" fmla="*/ 23008170 w 27432000"/>
              <a:gd name="connsiteY318" fmla="*/ 651535 h 2743200"/>
              <a:gd name="connsiteX319" fmla="*/ 23008170 w 27432000"/>
              <a:gd name="connsiteY319" fmla="*/ 543064 h 2743200"/>
              <a:gd name="connsiteX320" fmla="*/ 23015062 w 27432000"/>
              <a:gd name="connsiteY320" fmla="*/ 460010 h 2743200"/>
              <a:gd name="connsiteX321" fmla="*/ 23039384 w 27432000"/>
              <a:gd name="connsiteY321" fmla="*/ 445048 h 2743200"/>
              <a:gd name="connsiteX322" fmla="*/ 23047898 w 27432000"/>
              <a:gd name="connsiteY322" fmla="*/ 443702 h 2743200"/>
              <a:gd name="connsiteX323" fmla="*/ 23047898 w 27432000"/>
              <a:gd name="connsiteY323" fmla="*/ 427787 h 2743200"/>
              <a:gd name="connsiteX324" fmla="*/ 22996820 w 27432000"/>
              <a:gd name="connsiteY324" fmla="*/ 429133 h 2743200"/>
              <a:gd name="connsiteX325" fmla="*/ 22936096 w 27432000"/>
              <a:gd name="connsiteY325" fmla="*/ 427787 h 2743200"/>
              <a:gd name="connsiteX326" fmla="*/ 22936096 w 27432000"/>
              <a:gd name="connsiteY326" fmla="*/ 443702 h 2743200"/>
              <a:gd name="connsiteX327" fmla="*/ 22948378 w 27432000"/>
              <a:gd name="connsiteY327" fmla="*/ 445522 h 2743200"/>
              <a:gd name="connsiteX328" fmla="*/ 22974524 w 27432000"/>
              <a:gd name="connsiteY328" fmla="*/ 460010 h 2743200"/>
              <a:gd name="connsiteX329" fmla="*/ 22981416 w 27432000"/>
              <a:gd name="connsiteY329" fmla="*/ 543064 h 2743200"/>
              <a:gd name="connsiteX330" fmla="*/ 22981416 w 27432000"/>
              <a:gd name="connsiteY330" fmla="*/ 605690 h 2743200"/>
              <a:gd name="connsiteX331" fmla="*/ 22979794 w 27432000"/>
              <a:gd name="connsiteY331" fmla="*/ 626122 h 2743200"/>
              <a:gd name="connsiteX332" fmla="*/ 22936096 w 27432000"/>
              <a:gd name="connsiteY332" fmla="*/ 576159 h 2743200"/>
              <a:gd name="connsiteX333" fmla="*/ 22897948 w 27432000"/>
              <a:gd name="connsiteY333" fmla="*/ 531267 h 2743200"/>
              <a:gd name="connsiteX334" fmla="*/ 22823116 w 27432000"/>
              <a:gd name="connsiteY334" fmla="*/ 427787 h 2743200"/>
              <a:gd name="connsiteX335" fmla="*/ 22784930 w 27432000"/>
              <a:gd name="connsiteY335" fmla="*/ 429133 h 2743200"/>
              <a:gd name="connsiteX336" fmla="*/ 22722340 w 27432000"/>
              <a:gd name="connsiteY336" fmla="*/ 427787 h 2743200"/>
              <a:gd name="connsiteX337" fmla="*/ 23144782 w 27432000"/>
              <a:gd name="connsiteY337" fmla="*/ 427787 h 2743200"/>
              <a:gd name="connsiteX338" fmla="*/ 23144782 w 27432000"/>
              <a:gd name="connsiteY338" fmla="*/ 443702 h 2743200"/>
              <a:gd name="connsiteX339" fmla="*/ 23157756 w 27432000"/>
              <a:gd name="connsiteY339" fmla="*/ 445915 h 2743200"/>
              <a:gd name="connsiteX340" fmla="*/ 23181266 w 27432000"/>
              <a:gd name="connsiteY340" fmla="*/ 495399 h 2743200"/>
              <a:gd name="connsiteX341" fmla="*/ 23181266 w 27432000"/>
              <a:gd name="connsiteY341" fmla="*/ 662459 h 2743200"/>
              <a:gd name="connsiteX342" fmla="*/ 23157756 w 27432000"/>
              <a:gd name="connsiteY342" fmla="*/ 711944 h 2743200"/>
              <a:gd name="connsiteX343" fmla="*/ 23144782 w 27432000"/>
              <a:gd name="connsiteY343" fmla="*/ 714161 h 2743200"/>
              <a:gd name="connsiteX344" fmla="*/ 23144782 w 27432000"/>
              <a:gd name="connsiteY344" fmla="*/ 730076 h 2743200"/>
              <a:gd name="connsiteX345" fmla="*/ 23214102 w 27432000"/>
              <a:gd name="connsiteY345" fmla="*/ 728730 h 2743200"/>
              <a:gd name="connsiteX346" fmla="*/ 23282206 w 27432000"/>
              <a:gd name="connsiteY346" fmla="*/ 730076 h 2743200"/>
              <a:gd name="connsiteX347" fmla="*/ 23282612 w 27432000"/>
              <a:gd name="connsiteY347" fmla="*/ 714161 h 2743200"/>
              <a:gd name="connsiteX348" fmla="*/ 23269638 w 27432000"/>
              <a:gd name="connsiteY348" fmla="*/ 711944 h 2743200"/>
              <a:gd name="connsiteX349" fmla="*/ 23246128 w 27432000"/>
              <a:gd name="connsiteY349" fmla="*/ 662459 h 2743200"/>
              <a:gd name="connsiteX350" fmla="*/ 23246128 w 27432000"/>
              <a:gd name="connsiteY350" fmla="*/ 495399 h 2743200"/>
              <a:gd name="connsiteX351" fmla="*/ 23269638 w 27432000"/>
              <a:gd name="connsiteY351" fmla="*/ 445915 h 2743200"/>
              <a:gd name="connsiteX352" fmla="*/ 23282612 w 27432000"/>
              <a:gd name="connsiteY352" fmla="*/ 443702 h 2743200"/>
              <a:gd name="connsiteX353" fmla="*/ 23282612 w 27432000"/>
              <a:gd name="connsiteY353" fmla="*/ 427787 h 2743200"/>
              <a:gd name="connsiteX354" fmla="*/ 23214102 w 27432000"/>
              <a:gd name="connsiteY354" fmla="*/ 429133 h 2743200"/>
              <a:gd name="connsiteX355" fmla="*/ 23144782 w 27432000"/>
              <a:gd name="connsiteY355" fmla="*/ 427787 h 2743200"/>
              <a:gd name="connsiteX356" fmla="*/ 23363280 w 27432000"/>
              <a:gd name="connsiteY356" fmla="*/ 427787 h 2743200"/>
              <a:gd name="connsiteX357" fmla="*/ 23361254 w 27432000"/>
              <a:gd name="connsiteY357" fmla="*/ 443224 h 2743200"/>
              <a:gd name="connsiteX358" fmla="*/ 23374226 w 27432000"/>
              <a:gd name="connsiteY358" fmla="*/ 446393 h 2743200"/>
              <a:gd name="connsiteX359" fmla="*/ 23413548 w 27432000"/>
              <a:gd name="connsiteY359" fmla="*/ 495878 h 2743200"/>
              <a:gd name="connsiteX360" fmla="*/ 23487326 w 27432000"/>
              <a:gd name="connsiteY360" fmla="*/ 680592 h 2743200"/>
              <a:gd name="connsiteX361" fmla="*/ 23506380 w 27432000"/>
              <a:gd name="connsiteY361" fmla="*/ 732371 h 2743200"/>
              <a:gd name="connsiteX362" fmla="*/ 23518540 w 27432000"/>
              <a:gd name="connsiteY362" fmla="*/ 736015 h 2743200"/>
              <a:gd name="connsiteX363" fmla="*/ 23534350 w 27432000"/>
              <a:gd name="connsiteY363" fmla="*/ 732371 h 2743200"/>
              <a:gd name="connsiteX364" fmla="*/ 23580158 w 27432000"/>
              <a:gd name="connsiteY364" fmla="*/ 616146 h 2743200"/>
              <a:gd name="connsiteX365" fmla="*/ 23613398 w 27432000"/>
              <a:gd name="connsiteY365" fmla="*/ 537603 h 2743200"/>
              <a:gd name="connsiteX366" fmla="*/ 23651098 w 27432000"/>
              <a:gd name="connsiteY366" fmla="*/ 461356 h 2743200"/>
              <a:gd name="connsiteX367" fmla="*/ 23675826 w 27432000"/>
              <a:gd name="connsiteY367" fmla="*/ 445522 h 2743200"/>
              <a:gd name="connsiteX368" fmla="*/ 23687988 w 27432000"/>
              <a:gd name="connsiteY368" fmla="*/ 443224 h 2743200"/>
              <a:gd name="connsiteX369" fmla="*/ 23686772 w 27432000"/>
              <a:gd name="connsiteY369" fmla="*/ 427787 h 2743200"/>
              <a:gd name="connsiteX370" fmla="*/ 23644612 w 27432000"/>
              <a:gd name="connsiteY370" fmla="*/ 429133 h 2743200"/>
              <a:gd name="connsiteX371" fmla="*/ 23589076 w 27432000"/>
              <a:gd name="connsiteY371" fmla="*/ 427787 h 2743200"/>
              <a:gd name="connsiteX372" fmla="*/ 23587048 w 27432000"/>
              <a:gd name="connsiteY372" fmla="*/ 443224 h 2743200"/>
              <a:gd name="connsiteX373" fmla="*/ 23600020 w 27432000"/>
              <a:gd name="connsiteY373" fmla="*/ 446393 h 2743200"/>
              <a:gd name="connsiteX374" fmla="*/ 23612588 w 27432000"/>
              <a:gd name="connsiteY374" fmla="*/ 454072 h 2743200"/>
              <a:gd name="connsiteX375" fmla="*/ 23607724 w 27432000"/>
              <a:gd name="connsiteY375" fmla="*/ 470461 h 2743200"/>
              <a:gd name="connsiteX376" fmla="*/ 23572050 w 27432000"/>
              <a:gd name="connsiteY376" fmla="*/ 565315 h 2743200"/>
              <a:gd name="connsiteX377" fmla="*/ 23555430 w 27432000"/>
              <a:gd name="connsiteY377" fmla="*/ 607989 h 2743200"/>
              <a:gd name="connsiteX378" fmla="*/ 23540836 w 27432000"/>
              <a:gd name="connsiteY378" fmla="*/ 641558 h 2743200"/>
              <a:gd name="connsiteX379" fmla="*/ 23526648 w 27432000"/>
              <a:gd name="connsiteY379" fmla="*/ 606643 h 2743200"/>
              <a:gd name="connsiteX380" fmla="*/ 23486920 w 27432000"/>
              <a:gd name="connsiteY380" fmla="*/ 504509 h 2743200"/>
              <a:gd name="connsiteX381" fmla="*/ 23468678 w 27432000"/>
              <a:gd name="connsiteY381" fmla="*/ 454546 h 2743200"/>
              <a:gd name="connsiteX382" fmla="*/ 23480030 w 27432000"/>
              <a:gd name="connsiteY382" fmla="*/ 445915 h 2743200"/>
              <a:gd name="connsiteX383" fmla="*/ 23493406 w 27432000"/>
              <a:gd name="connsiteY383" fmla="*/ 443224 h 2743200"/>
              <a:gd name="connsiteX384" fmla="*/ 23493000 w 27432000"/>
              <a:gd name="connsiteY384" fmla="*/ 427787 h 2743200"/>
              <a:gd name="connsiteX385" fmla="*/ 23424898 w 27432000"/>
              <a:gd name="connsiteY385" fmla="*/ 429133 h 2743200"/>
              <a:gd name="connsiteX386" fmla="*/ 23363280 w 27432000"/>
              <a:gd name="connsiteY386" fmla="*/ 427787 h 2743200"/>
              <a:gd name="connsiteX387" fmla="*/ 23760956 w 27432000"/>
              <a:gd name="connsiteY387" fmla="*/ 427787 h 2743200"/>
              <a:gd name="connsiteX388" fmla="*/ 23760144 w 27432000"/>
              <a:gd name="connsiteY388" fmla="*/ 443702 h 2743200"/>
              <a:gd name="connsiteX389" fmla="*/ 23771496 w 27432000"/>
              <a:gd name="connsiteY389" fmla="*/ 445915 h 2743200"/>
              <a:gd name="connsiteX390" fmla="*/ 23794602 w 27432000"/>
              <a:gd name="connsiteY390" fmla="*/ 494054 h 2743200"/>
              <a:gd name="connsiteX391" fmla="*/ 23794602 w 27432000"/>
              <a:gd name="connsiteY391" fmla="*/ 663331 h 2743200"/>
              <a:gd name="connsiteX392" fmla="*/ 23771496 w 27432000"/>
              <a:gd name="connsiteY392" fmla="*/ 710996 h 2743200"/>
              <a:gd name="connsiteX393" fmla="*/ 23750010 w 27432000"/>
              <a:gd name="connsiteY393" fmla="*/ 714161 h 2743200"/>
              <a:gd name="connsiteX394" fmla="*/ 23750010 w 27432000"/>
              <a:gd name="connsiteY394" fmla="*/ 730076 h 2743200"/>
              <a:gd name="connsiteX395" fmla="*/ 23828248 w 27432000"/>
              <a:gd name="connsiteY395" fmla="*/ 728730 h 2743200"/>
              <a:gd name="connsiteX396" fmla="*/ 23887028 w 27432000"/>
              <a:gd name="connsiteY396" fmla="*/ 728730 h 2743200"/>
              <a:gd name="connsiteX397" fmla="*/ 23992020 w 27432000"/>
              <a:gd name="connsiteY397" fmla="*/ 730076 h 2743200"/>
              <a:gd name="connsiteX398" fmla="*/ 24011072 w 27432000"/>
              <a:gd name="connsiteY398" fmla="*/ 657473 h 2743200"/>
              <a:gd name="connsiteX399" fmla="*/ 23994452 w 27432000"/>
              <a:gd name="connsiteY399" fmla="*/ 655175 h 2743200"/>
              <a:gd name="connsiteX400" fmla="*/ 23914188 w 27432000"/>
              <a:gd name="connsiteY400" fmla="*/ 707829 h 2743200"/>
              <a:gd name="connsiteX401" fmla="*/ 23866758 w 27432000"/>
              <a:gd name="connsiteY401" fmla="*/ 696033 h 2743200"/>
              <a:gd name="connsiteX402" fmla="*/ 23859462 w 27432000"/>
              <a:gd name="connsiteY402" fmla="*/ 652880 h 2743200"/>
              <a:gd name="connsiteX403" fmla="*/ 23859462 w 27432000"/>
              <a:gd name="connsiteY403" fmla="*/ 598884 h 2743200"/>
              <a:gd name="connsiteX404" fmla="*/ 23872028 w 27432000"/>
              <a:gd name="connsiteY404" fmla="*/ 584871 h 2743200"/>
              <a:gd name="connsiteX405" fmla="*/ 23903648 w 27432000"/>
              <a:gd name="connsiteY405" fmla="*/ 584871 h 2743200"/>
              <a:gd name="connsiteX406" fmla="*/ 23936888 w 27432000"/>
              <a:gd name="connsiteY406" fmla="*/ 610284 h 2743200"/>
              <a:gd name="connsiteX407" fmla="*/ 23939320 w 27432000"/>
              <a:gd name="connsiteY407" fmla="*/ 621605 h 2743200"/>
              <a:gd name="connsiteX408" fmla="*/ 23955942 w 27432000"/>
              <a:gd name="connsiteY408" fmla="*/ 621131 h 2743200"/>
              <a:gd name="connsiteX409" fmla="*/ 23954726 w 27432000"/>
              <a:gd name="connsiteY409" fmla="*/ 573074 h 2743200"/>
              <a:gd name="connsiteX410" fmla="*/ 23955942 w 27432000"/>
              <a:gd name="connsiteY410" fmla="*/ 524936 h 2743200"/>
              <a:gd name="connsiteX411" fmla="*/ 23939320 w 27432000"/>
              <a:gd name="connsiteY411" fmla="*/ 524457 h 2743200"/>
              <a:gd name="connsiteX412" fmla="*/ 23936888 w 27432000"/>
              <a:gd name="connsiteY412" fmla="*/ 535860 h 2743200"/>
              <a:gd name="connsiteX413" fmla="*/ 23903648 w 27432000"/>
              <a:gd name="connsiteY413" fmla="*/ 560799 h 2743200"/>
              <a:gd name="connsiteX414" fmla="*/ 23872028 w 27432000"/>
              <a:gd name="connsiteY414" fmla="*/ 560799 h 2743200"/>
              <a:gd name="connsiteX415" fmla="*/ 23859462 w 27432000"/>
              <a:gd name="connsiteY415" fmla="*/ 547182 h 2743200"/>
              <a:gd name="connsiteX416" fmla="*/ 23859462 w 27432000"/>
              <a:gd name="connsiteY416" fmla="*/ 467769 h 2743200"/>
              <a:gd name="connsiteX417" fmla="*/ 23859462 w 27432000"/>
              <a:gd name="connsiteY417" fmla="*/ 467688 h 2743200"/>
              <a:gd name="connsiteX418" fmla="*/ 23874460 w 27432000"/>
              <a:gd name="connsiteY418" fmla="*/ 450034 h 2743200"/>
              <a:gd name="connsiteX419" fmla="*/ 23910540 w 27432000"/>
              <a:gd name="connsiteY419" fmla="*/ 450034 h 2743200"/>
              <a:gd name="connsiteX420" fmla="*/ 23955132 w 27432000"/>
              <a:gd name="connsiteY420" fmla="*/ 464129 h 2743200"/>
              <a:gd name="connsiteX421" fmla="*/ 23972562 w 27432000"/>
              <a:gd name="connsiteY421" fmla="*/ 499916 h 2743200"/>
              <a:gd name="connsiteX422" fmla="*/ 23989182 w 27432000"/>
              <a:gd name="connsiteY422" fmla="*/ 498092 h 2743200"/>
              <a:gd name="connsiteX423" fmla="*/ 23983508 w 27432000"/>
              <a:gd name="connsiteY423" fmla="*/ 427787 h 2743200"/>
              <a:gd name="connsiteX424" fmla="*/ 23922700 w 27432000"/>
              <a:gd name="connsiteY424" fmla="*/ 429133 h 2743200"/>
              <a:gd name="connsiteX425" fmla="*/ 23826220 w 27432000"/>
              <a:gd name="connsiteY425" fmla="*/ 429133 h 2743200"/>
              <a:gd name="connsiteX426" fmla="*/ 23760956 w 27432000"/>
              <a:gd name="connsiteY426" fmla="*/ 427787 h 2743200"/>
              <a:gd name="connsiteX427" fmla="*/ 24221868 w 27432000"/>
              <a:gd name="connsiteY427" fmla="*/ 427787 h 2743200"/>
              <a:gd name="connsiteX428" fmla="*/ 24109580 w 27432000"/>
              <a:gd name="connsiteY428" fmla="*/ 431824 h 2743200"/>
              <a:gd name="connsiteX429" fmla="*/ 24108768 w 27432000"/>
              <a:gd name="connsiteY429" fmla="*/ 447740 h 2743200"/>
              <a:gd name="connsiteX430" fmla="*/ 24120930 w 27432000"/>
              <a:gd name="connsiteY430" fmla="*/ 449560 h 2743200"/>
              <a:gd name="connsiteX431" fmla="*/ 24140794 w 27432000"/>
              <a:gd name="connsiteY431" fmla="*/ 502684 h 2743200"/>
              <a:gd name="connsiteX432" fmla="*/ 24140794 w 27432000"/>
              <a:gd name="connsiteY432" fmla="*/ 663331 h 2743200"/>
              <a:gd name="connsiteX433" fmla="*/ 24117688 w 27432000"/>
              <a:gd name="connsiteY433" fmla="*/ 711944 h 2743200"/>
              <a:gd name="connsiteX434" fmla="*/ 24105524 w 27432000"/>
              <a:gd name="connsiteY434" fmla="*/ 714161 h 2743200"/>
              <a:gd name="connsiteX435" fmla="*/ 24105524 w 27432000"/>
              <a:gd name="connsiteY435" fmla="*/ 730076 h 2743200"/>
              <a:gd name="connsiteX436" fmla="*/ 24171602 w 27432000"/>
              <a:gd name="connsiteY436" fmla="*/ 728730 h 2743200"/>
              <a:gd name="connsiteX437" fmla="*/ 24238490 w 27432000"/>
              <a:gd name="connsiteY437" fmla="*/ 730076 h 2743200"/>
              <a:gd name="connsiteX438" fmla="*/ 24238490 w 27432000"/>
              <a:gd name="connsiteY438" fmla="*/ 714161 h 2743200"/>
              <a:gd name="connsiteX439" fmla="*/ 24225922 w 27432000"/>
              <a:gd name="connsiteY439" fmla="*/ 711944 h 2743200"/>
              <a:gd name="connsiteX440" fmla="*/ 24202816 w 27432000"/>
              <a:gd name="connsiteY440" fmla="*/ 663331 h 2743200"/>
              <a:gd name="connsiteX441" fmla="*/ 24202816 w 27432000"/>
              <a:gd name="connsiteY441" fmla="*/ 607514 h 2743200"/>
              <a:gd name="connsiteX442" fmla="*/ 24219842 w 27432000"/>
              <a:gd name="connsiteY442" fmla="*/ 597538 h 2743200"/>
              <a:gd name="connsiteX443" fmla="*/ 24243760 w 27432000"/>
              <a:gd name="connsiteY443" fmla="*/ 613450 h 2743200"/>
              <a:gd name="connsiteX444" fmla="*/ 24279028 w 27432000"/>
              <a:gd name="connsiteY444" fmla="*/ 683758 h 2743200"/>
              <a:gd name="connsiteX445" fmla="*/ 24367400 w 27432000"/>
              <a:gd name="connsiteY445" fmla="*/ 731423 h 2743200"/>
              <a:gd name="connsiteX446" fmla="*/ 24403072 w 27432000"/>
              <a:gd name="connsiteY446" fmla="*/ 727385 h 2743200"/>
              <a:gd name="connsiteX447" fmla="*/ 24401450 w 27432000"/>
              <a:gd name="connsiteY447" fmla="*/ 715588 h 2743200"/>
              <a:gd name="connsiteX448" fmla="*/ 24371048 w 27432000"/>
              <a:gd name="connsiteY448" fmla="*/ 702839 h 2743200"/>
              <a:gd name="connsiteX449" fmla="*/ 24300512 w 27432000"/>
              <a:gd name="connsiteY449" fmla="*/ 589382 h 2743200"/>
              <a:gd name="connsiteX450" fmla="*/ 24302944 w 27432000"/>
              <a:gd name="connsiteY450" fmla="*/ 579406 h 2743200"/>
              <a:gd name="connsiteX451" fmla="*/ 24350778 w 27432000"/>
              <a:gd name="connsiteY451" fmla="*/ 511315 h 2743200"/>
              <a:gd name="connsiteX452" fmla="*/ 24311052 w 27432000"/>
              <a:gd name="connsiteY452" fmla="*/ 444095 h 2743200"/>
              <a:gd name="connsiteX453" fmla="*/ 24221868 w 27432000"/>
              <a:gd name="connsiteY453" fmla="*/ 427787 h 2743200"/>
              <a:gd name="connsiteX454" fmla="*/ 23096542 w 27432000"/>
              <a:gd name="connsiteY454" fmla="*/ 903318 h 2743200"/>
              <a:gd name="connsiteX455" fmla="*/ 23004522 w 27432000"/>
              <a:gd name="connsiteY455" fmla="*/ 976853 h 2743200"/>
              <a:gd name="connsiteX456" fmla="*/ 23007766 w 27432000"/>
              <a:gd name="connsiteY456" fmla="*/ 1020310 h 2743200"/>
              <a:gd name="connsiteX457" fmla="*/ 22974524 w 27432000"/>
              <a:gd name="connsiteY457" fmla="*/ 1170826 h 2743200"/>
              <a:gd name="connsiteX458" fmla="*/ 22771026 w 27432000"/>
              <a:gd name="connsiteY458" fmla="*/ 1767906 h 2743200"/>
              <a:gd name="connsiteX459" fmla="*/ 22705922 w 27432000"/>
              <a:gd name="connsiteY459" fmla="*/ 1955149 h 2743200"/>
              <a:gd name="connsiteX460" fmla="*/ 22551756 w 27432000"/>
              <a:gd name="connsiteY460" fmla="*/ 2073925 h 2743200"/>
              <a:gd name="connsiteX461" fmla="*/ 22551756 w 27432000"/>
              <a:gd name="connsiteY461" fmla="*/ 2117381 h 2743200"/>
              <a:gd name="connsiteX462" fmla="*/ 22744028 w 27432000"/>
              <a:gd name="connsiteY462" fmla="*/ 2114057 h 2743200"/>
              <a:gd name="connsiteX463" fmla="*/ 22931514 w 27432000"/>
              <a:gd name="connsiteY463" fmla="*/ 2117381 h 2743200"/>
              <a:gd name="connsiteX464" fmla="*/ 22931514 w 27432000"/>
              <a:gd name="connsiteY464" fmla="*/ 2073925 h 2743200"/>
              <a:gd name="connsiteX465" fmla="*/ 22894908 w 27432000"/>
              <a:gd name="connsiteY465" fmla="*/ 2073925 h 2743200"/>
              <a:gd name="connsiteX466" fmla="*/ 22786916 w 27432000"/>
              <a:gd name="connsiteY466" fmla="*/ 1995282 h 2743200"/>
              <a:gd name="connsiteX467" fmla="*/ 22829846 w 27432000"/>
              <a:gd name="connsiteY467" fmla="*/ 1796323 h 2743200"/>
              <a:gd name="connsiteX468" fmla="*/ 22864748 w 27432000"/>
              <a:gd name="connsiteY468" fmla="*/ 1679210 h 2743200"/>
              <a:gd name="connsiteX469" fmla="*/ 23238020 w 27432000"/>
              <a:gd name="connsiteY469" fmla="*/ 1679210 h 2743200"/>
              <a:gd name="connsiteX470" fmla="*/ 23317472 w 27432000"/>
              <a:gd name="connsiteY470" fmla="*/ 1921746 h 2743200"/>
              <a:gd name="connsiteX471" fmla="*/ 23341390 w 27432000"/>
              <a:gd name="connsiteY471" fmla="*/ 2018713 h 2743200"/>
              <a:gd name="connsiteX472" fmla="*/ 23253828 w 27432000"/>
              <a:gd name="connsiteY472" fmla="*/ 2073925 h 2743200"/>
              <a:gd name="connsiteX473" fmla="*/ 23225452 w 27432000"/>
              <a:gd name="connsiteY473" fmla="*/ 2073925 h 2743200"/>
              <a:gd name="connsiteX474" fmla="*/ 23225452 w 27432000"/>
              <a:gd name="connsiteY474" fmla="*/ 2117381 h 2743200"/>
              <a:gd name="connsiteX475" fmla="*/ 23457328 w 27432000"/>
              <a:gd name="connsiteY475" fmla="*/ 2114057 h 2743200"/>
              <a:gd name="connsiteX476" fmla="*/ 23640152 w 27432000"/>
              <a:gd name="connsiteY476" fmla="*/ 2117381 h 2743200"/>
              <a:gd name="connsiteX477" fmla="*/ 23640152 w 27432000"/>
              <a:gd name="connsiteY477" fmla="*/ 2073925 h 2743200"/>
              <a:gd name="connsiteX478" fmla="*/ 23517728 w 27432000"/>
              <a:gd name="connsiteY478" fmla="*/ 2028766 h 2743200"/>
              <a:gd name="connsiteX479" fmla="*/ 23427330 w 27432000"/>
              <a:gd name="connsiteY479" fmla="*/ 1784607 h 2743200"/>
              <a:gd name="connsiteX480" fmla="*/ 23123704 w 27432000"/>
              <a:gd name="connsiteY480" fmla="*/ 903318 h 2743200"/>
              <a:gd name="connsiteX481" fmla="*/ 23096542 w 27432000"/>
              <a:gd name="connsiteY481" fmla="*/ 903318 h 2743200"/>
              <a:gd name="connsiteX482" fmla="*/ 23783252 w 27432000"/>
              <a:gd name="connsiteY482" fmla="*/ 950099 h 2743200"/>
              <a:gd name="connsiteX483" fmla="*/ 23783252 w 27432000"/>
              <a:gd name="connsiteY483" fmla="*/ 993555 h 2743200"/>
              <a:gd name="connsiteX484" fmla="*/ 23927970 w 27432000"/>
              <a:gd name="connsiteY484" fmla="*/ 1113993 h 2743200"/>
              <a:gd name="connsiteX485" fmla="*/ 23927970 w 27432000"/>
              <a:gd name="connsiteY485" fmla="*/ 1953488 h 2743200"/>
              <a:gd name="connsiteX486" fmla="*/ 23783252 w 27432000"/>
              <a:gd name="connsiteY486" fmla="*/ 2073925 h 2743200"/>
              <a:gd name="connsiteX487" fmla="*/ 23783252 w 27432000"/>
              <a:gd name="connsiteY487" fmla="*/ 2117381 h 2743200"/>
              <a:gd name="connsiteX488" fmla="*/ 24013910 w 27432000"/>
              <a:gd name="connsiteY488" fmla="*/ 2114057 h 2743200"/>
              <a:gd name="connsiteX489" fmla="*/ 24228356 w 27432000"/>
              <a:gd name="connsiteY489" fmla="*/ 2117381 h 2743200"/>
              <a:gd name="connsiteX490" fmla="*/ 24228356 w 27432000"/>
              <a:gd name="connsiteY490" fmla="*/ 2073925 h 2743200"/>
              <a:gd name="connsiteX491" fmla="*/ 24083636 w 27432000"/>
              <a:gd name="connsiteY491" fmla="*/ 1953488 h 2743200"/>
              <a:gd name="connsiteX492" fmla="*/ 24083636 w 27432000"/>
              <a:gd name="connsiteY492" fmla="*/ 1113993 h 2743200"/>
              <a:gd name="connsiteX493" fmla="*/ 24228356 w 27432000"/>
              <a:gd name="connsiteY493" fmla="*/ 993555 h 2743200"/>
              <a:gd name="connsiteX494" fmla="*/ 24228356 w 27432000"/>
              <a:gd name="connsiteY494" fmla="*/ 950099 h 2743200"/>
              <a:gd name="connsiteX495" fmla="*/ 24002560 w 27432000"/>
              <a:gd name="connsiteY495" fmla="*/ 953423 h 2743200"/>
              <a:gd name="connsiteX496" fmla="*/ 23783252 w 27432000"/>
              <a:gd name="connsiteY496" fmla="*/ 950099 h 2743200"/>
              <a:gd name="connsiteX497" fmla="*/ 24361318 w 27432000"/>
              <a:gd name="connsiteY497" fmla="*/ 950099 h 2743200"/>
              <a:gd name="connsiteX498" fmla="*/ 24361318 w 27432000"/>
              <a:gd name="connsiteY498" fmla="*/ 993555 h 2743200"/>
              <a:gd name="connsiteX499" fmla="*/ 24556710 w 27432000"/>
              <a:gd name="connsiteY499" fmla="*/ 1189271 h 2743200"/>
              <a:gd name="connsiteX500" fmla="*/ 24556710 w 27432000"/>
              <a:gd name="connsiteY500" fmla="*/ 1861548 h 2743200"/>
              <a:gd name="connsiteX501" fmla="*/ 24386856 w 27432000"/>
              <a:gd name="connsiteY501" fmla="*/ 2073925 h 2743200"/>
              <a:gd name="connsiteX502" fmla="*/ 24386856 w 27432000"/>
              <a:gd name="connsiteY502" fmla="*/ 2117381 h 2743200"/>
              <a:gd name="connsiteX503" fmla="*/ 24598058 w 27432000"/>
              <a:gd name="connsiteY503" fmla="*/ 2114057 h 2743200"/>
              <a:gd name="connsiteX504" fmla="*/ 24809260 w 27432000"/>
              <a:gd name="connsiteY504" fmla="*/ 2117381 h 2743200"/>
              <a:gd name="connsiteX505" fmla="*/ 24809260 w 27432000"/>
              <a:gd name="connsiteY505" fmla="*/ 2073925 h 2743200"/>
              <a:gd name="connsiteX506" fmla="*/ 24620354 w 27432000"/>
              <a:gd name="connsiteY506" fmla="*/ 1796323 h 2743200"/>
              <a:gd name="connsiteX507" fmla="*/ 24620354 w 27432000"/>
              <a:gd name="connsiteY507" fmla="*/ 1172489 h 2743200"/>
              <a:gd name="connsiteX508" fmla="*/ 25451376 w 27432000"/>
              <a:gd name="connsiteY508" fmla="*/ 2132502 h 2743200"/>
              <a:gd name="connsiteX509" fmla="*/ 25487860 w 27432000"/>
              <a:gd name="connsiteY509" fmla="*/ 2132502 h 2743200"/>
              <a:gd name="connsiteX510" fmla="*/ 25487860 w 27432000"/>
              <a:gd name="connsiteY510" fmla="*/ 1165840 h 2743200"/>
              <a:gd name="connsiteX511" fmla="*/ 25637040 w 27432000"/>
              <a:gd name="connsiteY511" fmla="*/ 993555 h 2743200"/>
              <a:gd name="connsiteX512" fmla="*/ 25637040 w 27432000"/>
              <a:gd name="connsiteY512" fmla="*/ 950099 h 2743200"/>
              <a:gd name="connsiteX513" fmla="*/ 25452998 w 27432000"/>
              <a:gd name="connsiteY513" fmla="*/ 953423 h 2743200"/>
              <a:gd name="connsiteX514" fmla="*/ 25232068 w 27432000"/>
              <a:gd name="connsiteY514" fmla="*/ 950099 h 2743200"/>
              <a:gd name="connsiteX515" fmla="*/ 25232068 w 27432000"/>
              <a:gd name="connsiteY515" fmla="*/ 993555 h 2743200"/>
              <a:gd name="connsiteX516" fmla="*/ 25424216 w 27432000"/>
              <a:gd name="connsiteY516" fmla="*/ 1195919 h 2743200"/>
              <a:gd name="connsiteX517" fmla="*/ 25424216 w 27432000"/>
              <a:gd name="connsiteY517" fmla="*/ 1861548 h 2743200"/>
              <a:gd name="connsiteX518" fmla="*/ 25031812 w 27432000"/>
              <a:gd name="connsiteY518" fmla="*/ 1415026 h 2743200"/>
              <a:gd name="connsiteX519" fmla="*/ 24637786 w 27432000"/>
              <a:gd name="connsiteY519" fmla="*/ 950099 h 2743200"/>
              <a:gd name="connsiteX520" fmla="*/ 24507660 w 27432000"/>
              <a:gd name="connsiteY520" fmla="*/ 953423 h 2743200"/>
              <a:gd name="connsiteX521" fmla="*/ 24361318 w 27432000"/>
              <a:gd name="connsiteY521" fmla="*/ 950099 h 2743200"/>
              <a:gd name="connsiteX522" fmla="*/ 25786216 w 27432000"/>
              <a:gd name="connsiteY522" fmla="*/ 950099 h 2743200"/>
              <a:gd name="connsiteX523" fmla="*/ 25786216 w 27432000"/>
              <a:gd name="connsiteY523" fmla="*/ 993555 h 2743200"/>
              <a:gd name="connsiteX524" fmla="*/ 25937424 w 27432000"/>
              <a:gd name="connsiteY524" fmla="*/ 1142410 h 2743200"/>
              <a:gd name="connsiteX525" fmla="*/ 25937424 w 27432000"/>
              <a:gd name="connsiteY525" fmla="*/ 1884898 h 2743200"/>
              <a:gd name="connsiteX526" fmla="*/ 25786216 w 27432000"/>
              <a:gd name="connsiteY526" fmla="*/ 2073925 h 2743200"/>
              <a:gd name="connsiteX527" fmla="*/ 25786216 w 27432000"/>
              <a:gd name="connsiteY527" fmla="*/ 2117381 h 2743200"/>
              <a:gd name="connsiteX528" fmla="*/ 26139300 w 27432000"/>
              <a:gd name="connsiteY528" fmla="*/ 2114057 h 2743200"/>
              <a:gd name="connsiteX529" fmla="*/ 26615620 w 27432000"/>
              <a:gd name="connsiteY529" fmla="*/ 2117381 h 2743200"/>
              <a:gd name="connsiteX530" fmla="*/ 26680884 w 27432000"/>
              <a:gd name="connsiteY530" fmla="*/ 1861548 h 2743200"/>
              <a:gd name="connsiteX531" fmla="*/ 26642780 w 27432000"/>
              <a:gd name="connsiteY531" fmla="*/ 1854819 h 2743200"/>
              <a:gd name="connsiteX532" fmla="*/ 26355366 w 27432000"/>
              <a:gd name="connsiteY532" fmla="*/ 2063872 h 2743200"/>
              <a:gd name="connsiteX533" fmla="*/ 26256860 w 27432000"/>
              <a:gd name="connsiteY533" fmla="*/ 2063872 h 2743200"/>
              <a:gd name="connsiteX534" fmla="*/ 26093088 w 27432000"/>
              <a:gd name="connsiteY534" fmla="*/ 1831469 h 2743200"/>
              <a:gd name="connsiteX535" fmla="*/ 26093088 w 27432000"/>
              <a:gd name="connsiteY535" fmla="*/ 1547138 h 2743200"/>
              <a:gd name="connsiteX536" fmla="*/ 26262940 w 27432000"/>
              <a:gd name="connsiteY536" fmla="*/ 1547138 h 2743200"/>
              <a:gd name="connsiteX537" fmla="*/ 26436036 w 27432000"/>
              <a:gd name="connsiteY537" fmla="*/ 1707627 h 2743200"/>
              <a:gd name="connsiteX538" fmla="*/ 26468062 w 27432000"/>
              <a:gd name="connsiteY538" fmla="*/ 1707627 h 2743200"/>
              <a:gd name="connsiteX539" fmla="*/ 26461576 w 27432000"/>
              <a:gd name="connsiteY539" fmla="*/ 1522045 h 2743200"/>
              <a:gd name="connsiteX540" fmla="*/ 26468062 w 27432000"/>
              <a:gd name="connsiteY540" fmla="*/ 1334720 h 2743200"/>
              <a:gd name="connsiteX541" fmla="*/ 26436036 w 27432000"/>
              <a:gd name="connsiteY541" fmla="*/ 1334720 h 2743200"/>
              <a:gd name="connsiteX542" fmla="*/ 26302668 w 27432000"/>
              <a:gd name="connsiteY542" fmla="*/ 1478589 h 2743200"/>
              <a:gd name="connsiteX543" fmla="*/ 26093088 w 27432000"/>
              <a:gd name="connsiteY543" fmla="*/ 1478589 h 2743200"/>
              <a:gd name="connsiteX544" fmla="*/ 26093088 w 27432000"/>
              <a:gd name="connsiteY544" fmla="*/ 1003608 h 2743200"/>
              <a:gd name="connsiteX545" fmla="*/ 26278750 w 27432000"/>
              <a:gd name="connsiteY545" fmla="*/ 1003608 h 2743200"/>
              <a:gd name="connsiteX546" fmla="*/ 26532922 w 27432000"/>
              <a:gd name="connsiteY546" fmla="*/ 1207635 h 2743200"/>
              <a:gd name="connsiteX547" fmla="*/ 26564948 w 27432000"/>
              <a:gd name="connsiteY547" fmla="*/ 1199243 h 2743200"/>
              <a:gd name="connsiteX548" fmla="*/ 26564948 w 27432000"/>
              <a:gd name="connsiteY548" fmla="*/ 950099 h 2743200"/>
              <a:gd name="connsiteX549" fmla="*/ 26107276 w 27432000"/>
              <a:gd name="connsiteY549" fmla="*/ 953423 h 2743200"/>
              <a:gd name="connsiteX550" fmla="*/ 25786216 w 27432000"/>
              <a:gd name="connsiteY550" fmla="*/ 950099 h 2743200"/>
              <a:gd name="connsiteX551" fmla="*/ 20960370 w 27432000"/>
              <a:gd name="connsiteY551" fmla="*/ 950099 h 2743200"/>
              <a:gd name="connsiteX552" fmla="*/ 20960370 w 27432000"/>
              <a:gd name="connsiteY552" fmla="*/ 993555 h 2743200"/>
              <a:gd name="connsiteX553" fmla="*/ 21070024 w 27432000"/>
              <a:gd name="connsiteY553" fmla="*/ 1020310 h 2743200"/>
              <a:gd name="connsiteX554" fmla="*/ 21100184 w 27432000"/>
              <a:gd name="connsiteY554" fmla="*/ 1135761 h 2743200"/>
              <a:gd name="connsiteX555" fmla="*/ 21082752 w 27432000"/>
              <a:gd name="connsiteY555" fmla="*/ 1821416 h 2743200"/>
              <a:gd name="connsiteX556" fmla="*/ 20893604 w 27432000"/>
              <a:gd name="connsiteY556" fmla="*/ 2073925 h 2743200"/>
              <a:gd name="connsiteX557" fmla="*/ 20893604 w 27432000"/>
              <a:gd name="connsiteY557" fmla="*/ 2117381 h 2743200"/>
              <a:gd name="connsiteX558" fmla="*/ 21104926 w 27432000"/>
              <a:gd name="connsiteY558" fmla="*/ 2114057 h 2743200"/>
              <a:gd name="connsiteX559" fmla="*/ 21301900 w 27432000"/>
              <a:gd name="connsiteY559" fmla="*/ 2117381 h 2743200"/>
              <a:gd name="connsiteX560" fmla="*/ 21301900 w 27432000"/>
              <a:gd name="connsiteY560" fmla="*/ 2073925 h 2743200"/>
              <a:gd name="connsiteX561" fmla="*/ 21173272 w 27432000"/>
              <a:gd name="connsiteY561" fmla="*/ 2045468 h 2743200"/>
              <a:gd name="connsiteX562" fmla="*/ 21139910 w 27432000"/>
              <a:gd name="connsiteY562" fmla="*/ 1894991 h 2743200"/>
              <a:gd name="connsiteX563" fmla="*/ 21141492 w 27432000"/>
              <a:gd name="connsiteY563" fmla="*/ 1789675 h 2743200"/>
              <a:gd name="connsiteX564" fmla="*/ 21154180 w 27432000"/>
              <a:gd name="connsiteY564" fmla="*/ 1184204 h 2743200"/>
              <a:gd name="connsiteX565" fmla="*/ 21157424 w 27432000"/>
              <a:gd name="connsiteY565" fmla="*/ 1184204 h 2743200"/>
              <a:gd name="connsiteX566" fmla="*/ 21595878 w 27432000"/>
              <a:gd name="connsiteY566" fmla="*/ 2132502 h 2743200"/>
              <a:gd name="connsiteX567" fmla="*/ 21627660 w 27432000"/>
              <a:gd name="connsiteY567" fmla="*/ 2132502 h 2743200"/>
              <a:gd name="connsiteX568" fmla="*/ 21689642 w 27432000"/>
              <a:gd name="connsiteY568" fmla="*/ 1966865 h 2743200"/>
              <a:gd name="connsiteX569" fmla="*/ 22064534 w 27432000"/>
              <a:gd name="connsiteY569" fmla="*/ 1147477 h 2743200"/>
              <a:gd name="connsiteX570" fmla="*/ 22067696 w 27432000"/>
              <a:gd name="connsiteY570" fmla="*/ 1147477 h 2743200"/>
              <a:gd name="connsiteX571" fmla="*/ 22078844 w 27432000"/>
              <a:gd name="connsiteY571" fmla="*/ 1945177 h 2743200"/>
              <a:gd name="connsiteX572" fmla="*/ 22037536 w 27432000"/>
              <a:gd name="connsiteY572" fmla="*/ 2058845 h 2743200"/>
              <a:gd name="connsiteX573" fmla="*/ 21915194 w 27432000"/>
              <a:gd name="connsiteY573" fmla="*/ 2073925 h 2743200"/>
              <a:gd name="connsiteX574" fmla="*/ 21915194 w 27432000"/>
              <a:gd name="connsiteY574" fmla="*/ 2117381 h 2743200"/>
              <a:gd name="connsiteX575" fmla="*/ 22147192 w 27432000"/>
              <a:gd name="connsiteY575" fmla="*/ 2114057 h 2743200"/>
              <a:gd name="connsiteX576" fmla="*/ 22409348 w 27432000"/>
              <a:gd name="connsiteY576" fmla="*/ 2117381 h 2743200"/>
              <a:gd name="connsiteX577" fmla="*/ 22409348 w 27432000"/>
              <a:gd name="connsiteY577" fmla="*/ 2073925 h 2743200"/>
              <a:gd name="connsiteX578" fmla="*/ 22236090 w 27432000"/>
              <a:gd name="connsiteY578" fmla="*/ 1911775 h 2743200"/>
              <a:gd name="connsiteX579" fmla="*/ 22215536 w 27432000"/>
              <a:gd name="connsiteY579" fmla="*/ 1113993 h 2743200"/>
              <a:gd name="connsiteX580" fmla="*/ 22245698 w 27432000"/>
              <a:gd name="connsiteY580" fmla="*/ 1013661 h 2743200"/>
              <a:gd name="connsiteX581" fmla="*/ 22356852 w 27432000"/>
              <a:gd name="connsiteY581" fmla="*/ 993555 h 2743200"/>
              <a:gd name="connsiteX582" fmla="*/ 22356852 w 27432000"/>
              <a:gd name="connsiteY582" fmla="*/ 950099 h 2743200"/>
              <a:gd name="connsiteX583" fmla="*/ 22217038 w 27432000"/>
              <a:gd name="connsiteY583" fmla="*/ 953423 h 2743200"/>
              <a:gd name="connsiteX584" fmla="*/ 22086790 w 27432000"/>
              <a:gd name="connsiteY584" fmla="*/ 950099 h 2743200"/>
              <a:gd name="connsiteX585" fmla="*/ 21657820 w 27432000"/>
              <a:gd name="connsiteY585" fmla="*/ 1888303 h 2743200"/>
              <a:gd name="connsiteX586" fmla="*/ 21230512 w 27432000"/>
              <a:gd name="connsiteY586" fmla="*/ 950099 h 2743200"/>
              <a:gd name="connsiteX587" fmla="*/ 21128762 w 27432000"/>
              <a:gd name="connsiteY587" fmla="*/ 953423 h 2743200"/>
              <a:gd name="connsiteX588" fmla="*/ 20960370 w 27432000"/>
              <a:gd name="connsiteY588" fmla="*/ 950099 h 2743200"/>
              <a:gd name="connsiteX589" fmla="*/ 18946294 w 27432000"/>
              <a:gd name="connsiteY589" fmla="*/ 2178513 h 2743200"/>
              <a:gd name="connsiteX590" fmla="*/ 19774560 w 27432000"/>
              <a:gd name="connsiteY590" fmla="*/ 2674288 h 2743200"/>
              <a:gd name="connsiteX591" fmla="*/ 19779546 w 27432000"/>
              <a:gd name="connsiteY591" fmla="*/ 2674288 h 2743200"/>
              <a:gd name="connsiteX592" fmla="*/ 20607772 w 27432000"/>
              <a:gd name="connsiteY592" fmla="*/ 2178513 h 2743200"/>
              <a:gd name="connsiteX593" fmla="*/ 19774560 w 27432000"/>
              <a:gd name="connsiteY593" fmla="*/ 2178513 h 2743200"/>
              <a:gd name="connsiteX594" fmla="*/ 18946294 w 27432000"/>
              <a:gd name="connsiteY594" fmla="*/ 2178513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</a:cxnLst>
            <a:rect l="l" t="t" r="r" b="b"/>
            <a:pathLst>
              <a:path w="27432000" h="2743200">
                <a:moveTo>
                  <a:pt x="0" y="0"/>
                </a:moveTo>
                <a:lnTo>
                  <a:pt x="27432000" y="0"/>
                </a:lnTo>
                <a:lnTo>
                  <a:pt x="27432000" y="2743200"/>
                </a:lnTo>
                <a:lnTo>
                  <a:pt x="0" y="2743200"/>
                </a:lnTo>
                <a:lnTo>
                  <a:pt x="0" y="0"/>
                </a:lnTo>
                <a:close/>
                <a:moveTo>
                  <a:pt x="18942080" y="385425"/>
                </a:moveTo>
                <a:lnTo>
                  <a:pt x="18942080" y="761809"/>
                </a:lnTo>
                <a:lnTo>
                  <a:pt x="20603638" y="761809"/>
                </a:lnTo>
                <a:lnTo>
                  <a:pt x="20603638" y="385425"/>
                </a:lnTo>
                <a:lnTo>
                  <a:pt x="18942080" y="385425"/>
                </a:lnTo>
                <a:close/>
                <a:moveTo>
                  <a:pt x="20970138" y="417811"/>
                </a:moveTo>
                <a:cubicBezTo>
                  <a:pt x="20967868" y="417811"/>
                  <a:pt x="20965598" y="418658"/>
                  <a:pt x="20963814" y="420028"/>
                </a:cubicBezTo>
                <a:cubicBezTo>
                  <a:pt x="20960612" y="437702"/>
                  <a:pt x="20958382" y="465908"/>
                  <a:pt x="20948856" y="497224"/>
                </a:cubicBezTo>
                <a:cubicBezTo>
                  <a:pt x="20951572" y="503122"/>
                  <a:pt x="20960166" y="504050"/>
                  <a:pt x="20965638" y="501338"/>
                </a:cubicBezTo>
                <a:cubicBezTo>
                  <a:pt x="20979260" y="468203"/>
                  <a:pt x="20988786" y="450034"/>
                  <a:pt x="21021906" y="450034"/>
                </a:cubicBezTo>
                <a:lnTo>
                  <a:pt x="21050038" y="450034"/>
                </a:lnTo>
                <a:cubicBezTo>
                  <a:pt x="21060902" y="450034"/>
                  <a:pt x="21060944" y="452264"/>
                  <a:pt x="21060944" y="463177"/>
                </a:cubicBezTo>
                <a:lnTo>
                  <a:pt x="21060944" y="663331"/>
                </a:lnTo>
                <a:cubicBezTo>
                  <a:pt x="21060944" y="705543"/>
                  <a:pt x="21058268" y="708753"/>
                  <a:pt x="21037836" y="711944"/>
                </a:cubicBezTo>
                <a:lnTo>
                  <a:pt x="21017406" y="714161"/>
                </a:lnTo>
                <a:cubicBezTo>
                  <a:pt x="21013758" y="716889"/>
                  <a:pt x="21013758" y="727336"/>
                  <a:pt x="21017406" y="730076"/>
                </a:cubicBezTo>
                <a:cubicBezTo>
                  <a:pt x="21049188" y="729161"/>
                  <a:pt x="21072740" y="728730"/>
                  <a:pt x="21094508" y="728730"/>
                </a:cubicBezTo>
                <a:cubicBezTo>
                  <a:pt x="21114940" y="728730"/>
                  <a:pt x="21137720" y="729164"/>
                  <a:pt x="21167192" y="730076"/>
                </a:cubicBezTo>
                <a:cubicBezTo>
                  <a:pt x="21170394" y="727336"/>
                  <a:pt x="21170394" y="716886"/>
                  <a:pt x="21167192" y="714161"/>
                </a:cubicBezTo>
                <a:lnTo>
                  <a:pt x="21148990" y="711944"/>
                </a:lnTo>
                <a:cubicBezTo>
                  <a:pt x="21128600" y="708753"/>
                  <a:pt x="21125884" y="705543"/>
                  <a:pt x="21125884" y="663331"/>
                </a:cubicBezTo>
                <a:lnTo>
                  <a:pt x="21125884" y="463177"/>
                </a:lnTo>
                <a:cubicBezTo>
                  <a:pt x="21125884" y="451376"/>
                  <a:pt x="21127262" y="450034"/>
                  <a:pt x="21138168" y="450034"/>
                </a:cubicBezTo>
                <a:lnTo>
                  <a:pt x="21165368" y="450034"/>
                </a:lnTo>
                <a:cubicBezTo>
                  <a:pt x="21199420" y="450034"/>
                  <a:pt x="21205744" y="471337"/>
                  <a:pt x="21213446" y="500390"/>
                </a:cubicBezTo>
                <a:cubicBezTo>
                  <a:pt x="21215716" y="504018"/>
                  <a:pt x="21227958" y="503122"/>
                  <a:pt x="21230228" y="499044"/>
                </a:cubicBezTo>
                <a:cubicBezTo>
                  <a:pt x="21229336" y="473165"/>
                  <a:pt x="21232580" y="436421"/>
                  <a:pt x="21237120" y="420976"/>
                </a:cubicBezTo>
                <a:cubicBezTo>
                  <a:pt x="21236188" y="419623"/>
                  <a:pt x="21232944" y="417811"/>
                  <a:pt x="21230228" y="417811"/>
                </a:cubicBezTo>
                <a:cubicBezTo>
                  <a:pt x="21227512" y="417811"/>
                  <a:pt x="21226174" y="418261"/>
                  <a:pt x="21224390" y="419157"/>
                </a:cubicBezTo>
                <a:cubicBezTo>
                  <a:pt x="21220296" y="428687"/>
                  <a:pt x="21213486" y="429133"/>
                  <a:pt x="21183530" y="429133"/>
                </a:cubicBezTo>
                <a:lnTo>
                  <a:pt x="21014648" y="429133"/>
                </a:lnTo>
                <a:cubicBezTo>
                  <a:pt x="20980152" y="429133"/>
                  <a:pt x="20978814" y="427337"/>
                  <a:pt x="20976544" y="419630"/>
                </a:cubicBezTo>
                <a:cubicBezTo>
                  <a:pt x="20974720" y="418261"/>
                  <a:pt x="20972408" y="417811"/>
                  <a:pt x="20970138" y="417811"/>
                </a:cubicBezTo>
                <a:close/>
                <a:moveTo>
                  <a:pt x="25044176" y="417811"/>
                </a:moveTo>
                <a:cubicBezTo>
                  <a:pt x="25041744" y="417811"/>
                  <a:pt x="25039716" y="418658"/>
                  <a:pt x="25037690" y="420028"/>
                </a:cubicBezTo>
                <a:cubicBezTo>
                  <a:pt x="25034446" y="437702"/>
                  <a:pt x="25032420" y="465908"/>
                  <a:pt x="25022690" y="497224"/>
                </a:cubicBezTo>
                <a:cubicBezTo>
                  <a:pt x="25025528" y="503122"/>
                  <a:pt x="25034040" y="504050"/>
                  <a:pt x="25039716" y="501338"/>
                </a:cubicBezTo>
                <a:cubicBezTo>
                  <a:pt x="25053092" y="468203"/>
                  <a:pt x="25062822" y="450034"/>
                  <a:pt x="25096064" y="450034"/>
                </a:cubicBezTo>
                <a:lnTo>
                  <a:pt x="25124034" y="450034"/>
                </a:lnTo>
                <a:cubicBezTo>
                  <a:pt x="25134980" y="450034"/>
                  <a:pt x="25134980" y="452264"/>
                  <a:pt x="25134980" y="463177"/>
                </a:cubicBezTo>
                <a:lnTo>
                  <a:pt x="25134980" y="663331"/>
                </a:lnTo>
                <a:cubicBezTo>
                  <a:pt x="25134980" y="705543"/>
                  <a:pt x="25132142" y="708753"/>
                  <a:pt x="25111874" y="711944"/>
                </a:cubicBezTo>
                <a:lnTo>
                  <a:pt x="25091200" y="714161"/>
                </a:lnTo>
                <a:cubicBezTo>
                  <a:pt x="25087550" y="716889"/>
                  <a:pt x="25087550" y="727336"/>
                  <a:pt x="25091200" y="730076"/>
                </a:cubicBezTo>
                <a:cubicBezTo>
                  <a:pt x="25123224" y="729161"/>
                  <a:pt x="25146736" y="728730"/>
                  <a:pt x="25168626" y="728730"/>
                </a:cubicBezTo>
                <a:cubicBezTo>
                  <a:pt x="25188894" y="728730"/>
                  <a:pt x="25211596" y="729164"/>
                  <a:pt x="25241188" y="730076"/>
                </a:cubicBezTo>
                <a:cubicBezTo>
                  <a:pt x="25244432" y="727336"/>
                  <a:pt x="25244432" y="716886"/>
                  <a:pt x="25241188" y="714161"/>
                </a:cubicBezTo>
                <a:lnTo>
                  <a:pt x="25222946" y="711944"/>
                </a:lnTo>
                <a:cubicBezTo>
                  <a:pt x="25202678" y="708753"/>
                  <a:pt x="25199840" y="705543"/>
                  <a:pt x="25199840" y="663331"/>
                </a:cubicBezTo>
                <a:lnTo>
                  <a:pt x="25199840" y="463177"/>
                </a:lnTo>
                <a:cubicBezTo>
                  <a:pt x="25199840" y="451376"/>
                  <a:pt x="25201056" y="450034"/>
                  <a:pt x="25212002" y="450034"/>
                </a:cubicBezTo>
                <a:lnTo>
                  <a:pt x="25239162" y="450034"/>
                </a:lnTo>
                <a:cubicBezTo>
                  <a:pt x="25273214" y="450034"/>
                  <a:pt x="25279700" y="471337"/>
                  <a:pt x="25287402" y="500390"/>
                </a:cubicBezTo>
                <a:cubicBezTo>
                  <a:pt x="25289834" y="504018"/>
                  <a:pt x="25301996" y="503122"/>
                  <a:pt x="25304022" y="499044"/>
                </a:cubicBezTo>
                <a:cubicBezTo>
                  <a:pt x="25303212" y="473165"/>
                  <a:pt x="25306454" y="436421"/>
                  <a:pt x="25310912" y="420976"/>
                </a:cubicBezTo>
                <a:cubicBezTo>
                  <a:pt x="25310102" y="419623"/>
                  <a:pt x="25306860" y="417811"/>
                  <a:pt x="25304022" y="417811"/>
                </a:cubicBezTo>
                <a:cubicBezTo>
                  <a:pt x="25301590" y="417811"/>
                  <a:pt x="25299968" y="418261"/>
                  <a:pt x="25298346" y="419157"/>
                </a:cubicBezTo>
                <a:cubicBezTo>
                  <a:pt x="25294292" y="428687"/>
                  <a:pt x="25287402" y="429133"/>
                  <a:pt x="25257404" y="429133"/>
                </a:cubicBezTo>
                <a:lnTo>
                  <a:pt x="25088766" y="429133"/>
                </a:lnTo>
                <a:cubicBezTo>
                  <a:pt x="25053904" y="429133"/>
                  <a:pt x="25052688" y="427337"/>
                  <a:pt x="25050256" y="419630"/>
                </a:cubicBezTo>
                <a:cubicBezTo>
                  <a:pt x="25048636" y="418261"/>
                  <a:pt x="25046202" y="417811"/>
                  <a:pt x="25044176" y="417811"/>
                </a:cubicBezTo>
                <a:close/>
                <a:moveTo>
                  <a:pt x="26109506" y="421848"/>
                </a:moveTo>
                <a:cubicBezTo>
                  <a:pt x="26014648" y="421848"/>
                  <a:pt x="25947356" y="491354"/>
                  <a:pt x="25947356" y="581226"/>
                </a:cubicBezTo>
                <a:cubicBezTo>
                  <a:pt x="25947356" y="676112"/>
                  <a:pt x="26013836" y="736015"/>
                  <a:pt x="26105046" y="736015"/>
                </a:cubicBezTo>
                <a:cubicBezTo>
                  <a:pt x="26202742" y="736015"/>
                  <a:pt x="26268818" y="676534"/>
                  <a:pt x="26268818" y="577586"/>
                </a:cubicBezTo>
                <a:cubicBezTo>
                  <a:pt x="26268818" y="485439"/>
                  <a:pt x="26203958" y="421848"/>
                  <a:pt x="26109506" y="421848"/>
                </a:cubicBezTo>
                <a:close/>
                <a:moveTo>
                  <a:pt x="26384960" y="427787"/>
                </a:moveTo>
                <a:cubicBezTo>
                  <a:pt x="26380094" y="429611"/>
                  <a:pt x="26380094" y="440897"/>
                  <a:pt x="26384148" y="443621"/>
                </a:cubicBezTo>
                <a:lnTo>
                  <a:pt x="26393066" y="445048"/>
                </a:lnTo>
                <a:cubicBezTo>
                  <a:pt x="26413740" y="449142"/>
                  <a:pt x="26416172" y="452304"/>
                  <a:pt x="26416172" y="494532"/>
                </a:cubicBezTo>
                <a:lnTo>
                  <a:pt x="26416172" y="663331"/>
                </a:lnTo>
                <a:cubicBezTo>
                  <a:pt x="26416172" y="705543"/>
                  <a:pt x="26413740" y="708753"/>
                  <a:pt x="26393066" y="711944"/>
                </a:cubicBezTo>
                <a:lnTo>
                  <a:pt x="26378068" y="714161"/>
                </a:lnTo>
                <a:cubicBezTo>
                  <a:pt x="26374420" y="716889"/>
                  <a:pt x="26374420" y="727336"/>
                  <a:pt x="26378068" y="730076"/>
                </a:cubicBezTo>
                <a:cubicBezTo>
                  <a:pt x="26405634" y="729161"/>
                  <a:pt x="26428334" y="728730"/>
                  <a:pt x="26449008" y="728730"/>
                </a:cubicBezTo>
                <a:cubicBezTo>
                  <a:pt x="26470898" y="728730"/>
                  <a:pt x="26493194" y="729164"/>
                  <a:pt x="26521166" y="730076"/>
                </a:cubicBezTo>
                <a:cubicBezTo>
                  <a:pt x="26524408" y="727336"/>
                  <a:pt x="26524408" y="716886"/>
                  <a:pt x="26521166" y="714161"/>
                </a:cubicBezTo>
                <a:lnTo>
                  <a:pt x="26504546" y="711944"/>
                </a:lnTo>
                <a:cubicBezTo>
                  <a:pt x="26483872" y="708753"/>
                  <a:pt x="26481438" y="705543"/>
                  <a:pt x="26481438" y="663331"/>
                </a:cubicBezTo>
                <a:lnTo>
                  <a:pt x="26481438" y="602050"/>
                </a:lnTo>
                <a:cubicBezTo>
                  <a:pt x="26481438" y="589812"/>
                  <a:pt x="26481844" y="588434"/>
                  <a:pt x="26494006" y="588434"/>
                </a:cubicBezTo>
                <a:lnTo>
                  <a:pt x="26528868" y="588434"/>
                </a:lnTo>
                <a:cubicBezTo>
                  <a:pt x="26552784" y="588434"/>
                  <a:pt x="26557650" y="592061"/>
                  <a:pt x="26562514" y="613847"/>
                </a:cubicBezTo>
                <a:lnTo>
                  <a:pt x="26564948" y="624772"/>
                </a:lnTo>
                <a:cubicBezTo>
                  <a:pt x="26567784" y="628854"/>
                  <a:pt x="26579134" y="628384"/>
                  <a:pt x="26581972" y="624298"/>
                </a:cubicBezTo>
                <a:cubicBezTo>
                  <a:pt x="26581162" y="610673"/>
                  <a:pt x="26580756" y="593910"/>
                  <a:pt x="26580756" y="577111"/>
                </a:cubicBezTo>
                <a:cubicBezTo>
                  <a:pt x="26580756" y="559858"/>
                  <a:pt x="26581162" y="543024"/>
                  <a:pt x="26581972" y="528495"/>
                </a:cubicBezTo>
                <a:cubicBezTo>
                  <a:pt x="26579134" y="524417"/>
                  <a:pt x="26567784" y="524027"/>
                  <a:pt x="26564948" y="528101"/>
                </a:cubicBezTo>
                <a:lnTo>
                  <a:pt x="26562514" y="538949"/>
                </a:lnTo>
                <a:cubicBezTo>
                  <a:pt x="26557650" y="561184"/>
                  <a:pt x="26552784" y="564363"/>
                  <a:pt x="26528868" y="564363"/>
                </a:cubicBezTo>
                <a:lnTo>
                  <a:pt x="26494006" y="564363"/>
                </a:lnTo>
                <a:cubicBezTo>
                  <a:pt x="26481844" y="564363"/>
                  <a:pt x="26481438" y="562996"/>
                  <a:pt x="26481438" y="550746"/>
                </a:cubicBezTo>
                <a:lnTo>
                  <a:pt x="26481438" y="468641"/>
                </a:lnTo>
                <a:cubicBezTo>
                  <a:pt x="26481438" y="450950"/>
                  <a:pt x="26481034" y="450034"/>
                  <a:pt x="26496032" y="450034"/>
                </a:cubicBezTo>
                <a:lnTo>
                  <a:pt x="26531706" y="450034"/>
                </a:lnTo>
                <a:cubicBezTo>
                  <a:pt x="26554812" y="450034"/>
                  <a:pt x="26568188" y="455470"/>
                  <a:pt x="26575892" y="464996"/>
                </a:cubicBezTo>
                <a:cubicBezTo>
                  <a:pt x="26580756" y="470899"/>
                  <a:pt x="26584404" y="481783"/>
                  <a:pt x="26589268" y="500390"/>
                </a:cubicBezTo>
                <a:cubicBezTo>
                  <a:pt x="26594538" y="504018"/>
                  <a:pt x="26604674" y="503568"/>
                  <a:pt x="26606294" y="498570"/>
                </a:cubicBezTo>
                <a:cubicBezTo>
                  <a:pt x="26605484" y="468175"/>
                  <a:pt x="26605484" y="435509"/>
                  <a:pt x="26605484" y="427787"/>
                </a:cubicBezTo>
                <a:cubicBezTo>
                  <a:pt x="26599404" y="428703"/>
                  <a:pt x="26573460" y="429133"/>
                  <a:pt x="26544272" y="429133"/>
                </a:cubicBezTo>
                <a:lnTo>
                  <a:pt x="26449008" y="429133"/>
                </a:lnTo>
                <a:cubicBezTo>
                  <a:pt x="26427118" y="429133"/>
                  <a:pt x="26404416" y="428699"/>
                  <a:pt x="26384960" y="427787"/>
                </a:cubicBezTo>
                <a:close/>
                <a:moveTo>
                  <a:pt x="25389760" y="427787"/>
                </a:moveTo>
                <a:cubicBezTo>
                  <a:pt x="25384488" y="429153"/>
                  <a:pt x="25384084" y="440057"/>
                  <a:pt x="25388138" y="443702"/>
                </a:cubicBezTo>
                <a:lnTo>
                  <a:pt x="25403542" y="446393"/>
                </a:lnTo>
                <a:cubicBezTo>
                  <a:pt x="25419352" y="449568"/>
                  <a:pt x="25423406" y="456366"/>
                  <a:pt x="25432728" y="474972"/>
                </a:cubicBezTo>
                <a:lnTo>
                  <a:pt x="25486644" y="586609"/>
                </a:lnTo>
                <a:cubicBezTo>
                  <a:pt x="25498400" y="610669"/>
                  <a:pt x="25498806" y="618002"/>
                  <a:pt x="25498806" y="640687"/>
                </a:cubicBezTo>
                <a:lnTo>
                  <a:pt x="25498806" y="663331"/>
                </a:lnTo>
                <a:cubicBezTo>
                  <a:pt x="25498806" y="705543"/>
                  <a:pt x="25495968" y="708753"/>
                  <a:pt x="25475700" y="711944"/>
                </a:cubicBezTo>
                <a:lnTo>
                  <a:pt x="25460294" y="714242"/>
                </a:lnTo>
                <a:cubicBezTo>
                  <a:pt x="25456646" y="716966"/>
                  <a:pt x="25456646" y="727336"/>
                  <a:pt x="25460294" y="730076"/>
                </a:cubicBezTo>
                <a:cubicBezTo>
                  <a:pt x="25487048" y="729161"/>
                  <a:pt x="25509750" y="728730"/>
                  <a:pt x="25531640" y="728730"/>
                </a:cubicBezTo>
                <a:cubicBezTo>
                  <a:pt x="25553126" y="728730"/>
                  <a:pt x="25575422" y="729164"/>
                  <a:pt x="25605014" y="730076"/>
                </a:cubicBezTo>
                <a:cubicBezTo>
                  <a:pt x="25608256" y="727336"/>
                  <a:pt x="25608256" y="716966"/>
                  <a:pt x="25605014" y="714242"/>
                </a:cubicBezTo>
                <a:lnTo>
                  <a:pt x="25586772" y="711944"/>
                </a:lnTo>
                <a:cubicBezTo>
                  <a:pt x="25566504" y="708753"/>
                  <a:pt x="25563664" y="705543"/>
                  <a:pt x="25563664" y="663331"/>
                </a:cubicBezTo>
                <a:lnTo>
                  <a:pt x="25563664" y="631582"/>
                </a:lnTo>
                <a:cubicBezTo>
                  <a:pt x="25563664" y="605707"/>
                  <a:pt x="25568124" y="594405"/>
                  <a:pt x="25579880" y="573074"/>
                </a:cubicBezTo>
                <a:lnTo>
                  <a:pt x="25608662" y="521291"/>
                </a:lnTo>
                <a:cubicBezTo>
                  <a:pt x="25630552" y="481807"/>
                  <a:pt x="25641904" y="465467"/>
                  <a:pt x="25648796" y="456844"/>
                </a:cubicBezTo>
                <a:cubicBezTo>
                  <a:pt x="25653660" y="450488"/>
                  <a:pt x="25662172" y="447724"/>
                  <a:pt x="25670280" y="445915"/>
                </a:cubicBezTo>
                <a:lnTo>
                  <a:pt x="25682036" y="443702"/>
                </a:lnTo>
                <a:cubicBezTo>
                  <a:pt x="25685684" y="440524"/>
                  <a:pt x="25685684" y="429607"/>
                  <a:pt x="25680414" y="427787"/>
                </a:cubicBezTo>
                <a:cubicBezTo>
                  <a:pt x="25667442" y="428703"/>
                  <a:pt x="25653254" y="429133"/>
                  <a:pt x="25635822" y="429133"/>
                </a:cubicBezTo>
                <a:cubicBezTo>
                  <a:pt x="25619608" y="429133"/>
                  <a:pt x="25602988" y="428699"/>
                  <a:pt x="25585150" y="427787"/>
                </a:cubicBezTo>
                <a:cubicBezTo>
                  <a:pt x="25580692" y="430057"/>
                  <a:pt x="25581096" y="441428"/>
                  <a:pt x="25584744" y="443702"/>
                </a:cubicBezTo>
                <a:lnTo>
                  <a:pt x="25594880" y="445522"/>
                </a:lnTo>
                <a:cubicBezTo>
                  <a:pt x="25605824" y="447326"/>
                  <a:pt x="25610284" y="449130"/>
                  <a:pt x="25610284" y="451854"/>
                </a:cubicBezTo>
                <a:cubicBezTo>
                  <a:pt x="25610284" y="457290"/>
                  <a:pt x="25604204" y="472293"/>
                  <a:pt x="25586772" y="504509"/>
                </a:cubicBezTo>
                <a:cubicBezTo>
                  <a:pt x="25574612" y="527676"/>
                  <a:pt x="25562044" y="554005"/>
                  <a:pt x="25548666" y="576240"/>
                </a:cubicBezTo>
                <a:cubicBezTo>
                  <a:pt x="25543396" y="564906"/>
                  <a:pt x="25534478" y="546737"/>
                  <a:pt x="25527992" y="531742"/>
                </a:cubicBezTo>
                <a:lnTo>
                  <a:pt x="25506508" y="483129"/>
                </a:lnTo>
                <a:cubicBezTo>
                  <a:pt x="25497184" y="461798"/>
                  <a:pt x="25494752" y="455008"/>
                  <a:pt x="25494752" y="451380"/>
                </a:cubicBezTo>
                <a:cubicBezTo>
                  <a:pt x="25494752" y="450926"/>
                  <a:pt x="25497590" y="449086"/>
                  <a:pt x="25505696" y="447261"/>
                </a:cubicBezTo>
                <a:lnTo>
                  <a:pt x="25521102" y="443702"/>
                </a:lnTo>
                <a:cubicBezTo>
                  <a:pt x="25525156" y="440057"/>
                  <a:pt x="25524344" y="429607"/>
                  <a:pt x="25520290" y="427787"/>
                </a:cubicBezTo>
                <a:cubicBezTo>
                  <a:pt x="25504886" y="428703"/>
                  <a:pt x="25481374" y="429133"/>
                  <a:pt x="25453808" y="429133"/>
                </a:cubicBezTo>
                <a:cubicBezTo>
                  <a:pt x="25427054" y="429133"/>
                  <a:pt x="25410432" y="428699"/>
                  <a:pt x="25389760" y="427787"/>
                </a:cubicBezTo>
                <a:close/>
                <a:moveTo>
                  <a:pt x="24597856" y="421848"/>
                </a:moveTo>
                <a:cubicBezTo>
                  <a:pt x="24531780" y="421848"/>
                  <a:pt x="24492458" y="457241"/>
                  <a:pt x="24492458" y="508546"/>
                </a:cubicBezTo>
                <a:cubicBezTo>
                  <a:pt x="24492864" y="553482"/>
                  <a:pt x="24528536" y="580716"/>
                  <a:pt x="24560966" y="597064"/>
                </a:cubicBezTo>
                <a:cubicBezTo>
                  <a:pt x="24588128" y="610673"/>
                  <a:pt x="24622584" y="632494"/>
                  <a:pt x="24622584" y="669270"/>
                </a:cubicBezTo>
                <a:cubicBezTo>
                  <a:pt x="24622584" y="691971"/>
                  <a:pt x="24607180" y="715114"/>
                  <a:pt x="24573532" y="715114"/>
                </a:cubicBezTo>
                <a:cubicBezTo>
                  <a:pt x="24535022" y="715114"/>
                  <a:pt x="24504618" y="673376"/>
                  <a:pt x="24495700" y="643853"/>
                </a:cubicBezTo>
                <a:cubicBezTo>
                  <a:pt x="24492052" y="638858"/>
                  <a:pt x="24481512" y="639304"/>
                  <a:pt x="24478270" y="645203"/>
                </a:cubicBezTo>
                <a:cubicBezTo>
                  <a:pt x="24478270" y="676076"/>
                  <a:pt x="24484350" y="708758"/>
                  <a:pt x="24492864" y="718754"/>
                </a:cubicBezTo>
                <a:cubicBezTo>
                  <a:pt x="24502592" y="724203"/>
                  <a:pt x="24528536" y="736015"/>
                  <a:pt x="24570290" y="736015"/>
                </a:cubicBezTo>
                <a:cubicBezTo>
                  <a:pt x="24638800" y="736015"/>
                  <a:pt x="24684606" y="699689"/>
                  <a:pt x="24684606" y="643853"/>
                </a:cubicBezTo>
                <a:cubicBezTo>
                  <a:pt x="24684606" y="593935"/>
                  <a:pt x="24648528" y="567625"/>
                  <a:pt x="24620556" y="552643"/>
                </a:cubicBezTo>
                <a:lnTo>
                  <a:pt x="24590560" y="536732"/>
                </a:lnTo>
                <a:cubicBezTo>
                  <a:pt x="24567858" y="524943"/>
                  <a:pt x="24549210" y="505830"/>
                  <a:pt x="24549210" y="484949"/>
                </a:cubicBezTo>
                <a:cubicBezTo>
                  <a:pt x="24549210" y="462264"/>
                  <a:pt x="24565426" y="442750"/>
                  <a:pt x="24595424" y="442750"/>
                </a:cubicBezTo>
                <a:cubicBezTo>
                  <a:pt x="24628258" y="442750"/>
                  <a:pt x="24647716" y="475877"/>
                  <a:pt x="24655418" y="499044"/>
                </a:cubicBezTo>
                <a:cubicBezTo>
                  <a:pt x="24659472" y="503572"/>
                  <a:pt x="24670824" y="503147"/>
                  <a:pt x="24673256" y="497698"/>
                </a:cubicBezTo>
                <a:cubicBezTo>
                  <a:pt x="24673256" y="467287"/>
                  <a:pt x="24668796" y="442753"/>
                  <a:pt x="24665148" y="432773"/>
                </a:cubicBezTo>
                <a:cubicBezTo>
                  <a:pt x="24659472" y="431873"/>
                  <a:pt x="24655418" y="430957"/>
                  <a:pt x="24649744" y="429133"/>
                </a:cubicBezTo>
                <a:cubicBezTo>
                  <a:pt x="24631502" y="423685"/>
                  <a:pt x="24612856" y="421848"/>
                  <a:pt x="24597856" y="421848"/>
                </a:cubicBezTo>
                <a:close/>
                <a:moveTo>
                  <a:pt x="24789802" y="427787"/>
                </a:moveTo>
                <a:cubicBezTo>
                  <a:pt x="24786152" y="430527"/>
                  <a:pt x="24786152" y="440974"/>
                  <a:pt x="24789802" y="443702"/>
                </a:cubicBezTo>
                <a:lnTo>
                  <a:pt x="24802368" y="445915"/>
                </a:lnTo>
                <a:cubicBezTo>
                  <a:pt x="24823448" y="449543"/>
                  <a:pt x="24825880" y="452738"/>
                  <a:pt x="24825880" y="495399"/>
                </a:cubicBezTo>
                <a:lnTo>
                  <a:pt x="24825880" y="662459"/>
                </a:lnTo>
                <a:cubicBezTo>
                  <a:pt x="24825880" y="705138"/>
                  <a:pt x="24823448" y="708316"/>
                  <a:pt x="24802368" y="711944"/>
                </a:cubicBezTo>
                <a:lnTo>
                  <a:pt x="24789802" y="714161"/>
                </a:lnTo>
                <a:cubicBezTo>
                  <a:pt x="24786152" y="716889"/>
                  <a:pt x="24786152" y="727336"/>
                  <a:pt x="24789802" y="730076"/>
                </a:cubicBezTo>
                <a:cubicBezTo>
                  <a:pt x="24814124" y="729161"/>
                  <a:pt x="24836826" y="728730"/>
                  <a:pt x="24858716" y="728730"/>
                </a:cubicBezTo>
                <a:cubicBezTo>
                  <a:pt x="24880200" y="728730"/>
                  <a:pt x="24902092" y="729164"/>
                  <a:pt x="24926820" y="730076"/>
                </a:cubicBezTo>
                <a:cubicBezTo>
                  <a:pt x="24930466" y="727336"/>
                  <a:pt x="24930872" y="716886"/>
                  <a:pt x="24927224" y="714161"/>
                </a:cubicBezTo>
                <a:lnTo>
                  <a:pt x="24914658" y="711944"/>
                </a:lnTo>
                <a:cubicBezTo>
                  <a:pt x="24893578" y="708316"/>
                  <a:pt x="24890740" y="705138"/>
                  <a:pt x="24890740" y="662459"/>
                </a:cubicBezTo>
                <a:lnTo>
                  <a:pt x="24890740" y="495399"/>
                </a:lnTo>
                <a:cubicBezTo>
                  <a:pt x="24890740" y="452738"/>
                  <a:pt x="24893578" y="449543"/>
                  <a:pt x="24914658" y="445915"/>
                </a:cubicBezTo>
                <a:lnTo>
                  <a:pt x="24927224" y="443702"/>
                </a:lnTo>
                <a:cubicBezTo>
                  <a:pt x="24930872" y="440974"/>
                  <a:pt x="24930872" y="430527"/>
                  <a:pt x="24927224" y="427787"/>
                </a:cubicBezTo>
                <a:cubicBezTo>
                  <a:pt x="24902902" y="428703"/>
                  <a:pt x="24880200" y="429133"/>
                  <a:pt x="24858716" y="429133"/>
                </a:cubicBezTo>
                <a:cubicBezTo>
                  <a:pt x="24836826" y="429133"/>
                  <a:pt x="24814124" y="428699"/>
                  <a:pt x="24789802" y="427787"/>
                </a:cubicBezTo>
                <a:close/>
                <a:moveTo>
                  <a:pt x="21332546" y="427787"/>
                </a:moveTo>
                <a:cubicBezTo>
                  <a:pt x="21328938" y="430527"/>
                  <a:pt x="21328938" y="440974"/>
                  <a:pt x="21332546" y="443702"/>
                </a:cubicBezTo>
                <a:lnTo>
                  <a:pt x="21343490" y="445048"/>
                </a:lnTo>
                <a:cubicBezTo>
                  <a:pt x="21363880" y="449142"/>
                  <a:pt x="21366598" y="452304"/>
                  <a:pt x="21366598" y="494532"/>
                </a:cubicBezTo>
                <a:lnTo>
                  <a:pt x="21366598" y="663331"/>
                </a:lnTo>
                <a:cubicBezTo>
                  <a:pt x="21366598" y="705543"/>
                  <a:pt x="21363880" y="708737"/>
                  <a:pt x="21343490" y="712815"/>
                </a:cubicBezTo>
                <a:lnTo>
                  <a:pt x="21332546" y="714161"/>
                </a:lnTo>
                <a:cubicBezTo>
                  <a:pt x="21328938" y="716889"/>
                  <a:pt x="21328938" y="727336"/>
                  <a:pt x="21332546" y="730076"/>
                </a:cubicBezTo>
                <a:cubicBezTo>
                  <a:pt x="21355692" y="729161"/>
                  <a:pt x="21378394" y="728730"/>
                  <a:pt x="21400162" y="728730"/>
                </a:cubicBezTo>
                <a:cubicBezTo>
                  <a:pt x="21420594" y="728730"/>
                  <a:pt x="21443336" y="729164"/>
                  <a:pt x="21469198" y="730076"/>
                </a:cubicBezTo>
                <a:cubicBezTo>
                  <a:pt x="21472846" y="727336"/>
                  <a:pt x="21472846" y="716886"/>
                  <a:pt x="21469198" y="714161"/>
                </a:cubicBezTo>
                <a:lnTo>
                  <a:pt x="21454726" y="712423"/>
                </a:lnTo>
                <a:cubicBezTo>
                  <a:pt x="21434296" y="708778"/>
                  <a:pt x="21431538" y="705543"/>
                  <a:pt x="21431538" y="663331"/>
                </a:cubicBezTo>
                <a:lnTo>
                  <a:pt x="21431538" y="598013"/>
                </a:lnTo>
                <a:cubicBezTo>
                  <a:pt x="21431538" y="585292"/>
                  <a:pt x="21431984" y="584871"/>
                  <a:pt x="21450592" y="584871"/>
                </a:cubicBezTo>
                <a:lnTo>
                  <a:pt x="21545004" y="584871"/>
                </a:lnTo>
                <a:cubicBezTo>
                  <a:pt x="21564056" y="584871"/>
                  <a:pt x="21564056" y="585312"/>
                  <a:pt x="21564056" y="598013"/>
                </a:cubicBezTo>
                <a:lnTo>
                  <a:pt x="21564056" y="663331"/>
                </a:lnTo>
                <a:cubicBezTo>
                  <a:pt x="21564056" y="705543"/>
                  <a:pt x="21561826" y="708737"/>
                  <a:pt x="21540950" y="712815"/>
                </a:cubicBezTo>
                <a:lnTo>
                  <a:pt x="21530978" y="714161"/>
                </a:lnTo>
                <a:cubicBezTo>
                  <a:pt x="21527328" y="716889"/>
                  <a:pt x="21527328" y="727336"/>
                  <a:pt x="21530978" y="730076"/>
                </a:cubicBezTo>
                <a:cubicBezTo>
                  <a:pt x="21552746" y="729161"/>
                  <a:pt x="21574920" y="728730"/>
                  <a:pt x="21597622" y="728730"/>
                </a:cubicBezTo>
                <a:cubicBezTo>
                  <a:pt x="21618498" y="728730"/>
                  <a:pt x="21640794" y="729164"/>
                  <a:pt x="21663496" y="730076"/>
                </a:cubicBezTo>
                <a:cubicBezTo>
                  <a:pt x="21667144" y="727336"/>
                  <a:pt x="21667144" y="716886"/>
                  <a:pt x="21663496" y="714161"/>
                </a:cubicBezTo>
                <a:lnTo>
                  <a:pt x="21652590" y="712423"/>
                </a:lnTo>
                <a:cubicBezTo>
                  <a:pt x="21631714" y="708778"/>
                  <a:pt x="21628998" y="705543"/>
                  <a:pt x="21628998" y="663331"/>
                </a:cubicBezTo>
                <a:lnTo>
                  <a:pt x="21628998" y="494532"/>
                </a:lnTo>
                <a:cubicBezTo>
                  <a:pt x="21628998" y="452304"/>
                  <a:pt x="21631714" y="449142"/>
                  <a:pt x="21652590" y="445048"/>
                </a:cubicBezTo>
                <a:lnTo>
                  <a:pt x="21661672" y="443621"/>
                </a:lnTo>
                <a:cubicBezTo>
                  <a:pt x="21665320" y="440893"/>
                  <a:pt x="21665320" y="430527"/>
                  <a:pt x="21661672" y="427787"/>
                </a:cubicBezTo>
                <a:cubicBezTo>
                  <a:pt x="21640794" y="428703"/>
                  <a:pt x="21619876" y="429133"/>
                  <a:pt x="21597622" y="429133"/>
                </a:cubicBezTo>
                <a:cubicBezTo>
                  <a:pt x="21575852" y="429133"/>
                  <a:pt x="21553638" y="428699"/>
                  <a:pt x="21528668" y="427787"/>
                </a:cubicBezTo>
                <a:cubicBezTo>
                  <a:pt x="21525018" y="430527"/>
                  <a:pt x="21525018" y="440897"/>
                  <a:pt x="21528668" y="443621"/>
                </a:cubicBezTo>
                <a:lnTo>
                  <a:pt x="21540950" y="445522"/>
                </a:lnTo>
                <a:cubicBezTo>
                  <a:pt x="21561826" y="449150"/>
                  <a:pt x="21564056" y="452304"/>
                  <a:pt x="21564056" y="494532"/>
                </a:cubicBezTo>
                <a:lnTo>
                  <a:pt x="21564056" y="547182"/>
                </a:lnTo>
                <a:cubicBezTo>
                  <a:pt x="21564056" y="560337"/>
                  <a:pt x="21564056" y="560799"/>
                  <a:pt x="21545004" y="560799"/>
                </a:cubicBezTo>
                <a:lnTo>
                  <a:pt x="21450592" y="560799"/>
                </a:lnTo>
                <a:cubicBezTo>
                  <a:pt x="21431984" y="560799"/>
                  <a:pt x="21431538" y="560349"/>
                  <a:pt x="21431538" y="547182"/>
                </a:cubicBezTo>
                <a:lnTo>
                  <a:pt x="21431538" y="494532"/>
                </a:lnTo>
                <a:cubicBezTo>
                  <a:pt x="21431538" y="452304"/>
                  <a:pt x="21434254" y="449142"/>
                  <a:pt x="21453794" y="445048"/>
                </a:cubicBezTo>
                <a:lnTo>
                  <a:pt x="21463280" y="443702"/>
                </a:lnTo>
                <a:cubicBezTo>
                  <a:pt x="21466928" y="440974"/>
                  <a:pt x="21466928" y="430527"/>
                  <a:pt x="21463280" y="427787"/>
                </a:cubicBezTo>
                <a:cubicBezTo>
                  <a:pt x="21443294" y="428703"/>
                  <a:pt x="21420594" y="429133"/>
                  <a:pt x="21400162" y="429133"/>
                </a:cubicBezTo>
                <a:cubicBezTo>
                  <a:pt x="21378394" y="429133"/>
                  <a:pt x="21354800" y="428699"/>
                  <a:pt x="21332546" y="427787"/>
                </a:cubicBezTo>
                <a:close/>
                <a:moveTo>
                  <a:pt x="21776718" y="427787"/>
                </a:moveTo>
                <a:cubicBezTo>
                  <a:pt x="21772218" y="430527"/>
                  <a:pt x="21771690" y="440974"/>
                  <a:pt x="21775784" y="443702"/>
                </a:cubicBezTo>
                <a:lnTo>
                  <a:pt x="21787176" y="445915"/>
                </a:lnTo>
                <a:cubicBezTo>
                  <a:pt x="21807608" y="449543"/>
                  <a:pt x="21810282" y="452746"/>
                  <a:pt x="21810282" y="494054"/>
                </a:cubicBezTo>
                <a:lnTo>
                  <a:pt x="21810282" y="663331"/>
                </a:lnTo>
                <a:cubicBezTo>
                  <a:pt x="21810282" y="705089"/>
                  <a:pt x="21807608" y="708287"/>
                  <a:pt x="21787176" y="710996"/>
                </a:cubicBezTo>
                <a:lnTo>
                  <a:pt x="21765894" y="714161"/>
                </a:lnTo>
                <a:cubicBezTo>
                  <a:pt x="21762244" y="716439"/>
                  <a:pt x="21762244" y="727336"/>
                  <a:pt x="21765894" y="730076"/>
                </a:cubicBezTo>
                <a:cubicBezTo>
                  <a:pt x="21799904" y="729161"/>
                  <a:pt x="21822160" y="728730"/>
                  <a:pt x="21843968" y="728730"/>
                </a:cubicBezTo>
                <a:lnTo>
                  <a:pt x="21902952" y="728730"/>
                </a:lnTo>
                <a:cubicBezTo>
                  <a:pt x="21940166" y="728730"/>
                  <a:pt x="21983702" y="729164"/>
                  <a:pt x="22007782" y="730076"/>
                </a:cubicBezTo>
                <a:cubicBezTo>
                  <a:pt x="22014106" y="717806"/>
                  <a:pt x="22025010" y="681079"/>
                  <a:pt x="22026834" y="657473"/>
                </a:cubicBezTo>
                <a:cubicBezTo>
                  <a:pt x="22025010" y="652025"/>
                  <a:pt x="22013700" y="650177"/>
                  <a:pt x="22010052" y="655175"/>
                </a:cubicBezTo>
                <a:cubicBezTo>
                  <a:pt x="21985080" y="706467"/>
                  <a:pt x="21969676" y="707829"/>
                  <a:pt x="21930192" y="707829"/>
                </a:cubicBezTo>
                <a:cubicBezTo>
                  <a:pt x="21897032" y="707829"/>
                  <a:pt x="21888398" y="704205"/>
                  <a:pt x="21882520" y="696033"/>
                </a:cubicBezTo>
                <a:cubicBezTo>
                  <a:pt x="21877048" y="688307"/>
                  <a:pt x="21875224" y="673778"/>
                  <a:pt x="21875224" y="652880"/>
                </a:cubicBezTo>
                <a:lnTo>
                  <a:pt x="21875224" y="598884"/>
                </a:lnTo>
                <a:cubicBezTo>
                  <a:pt x="21875224" y="585259"/>
                  <a:pt x="21875750" y="584871"/>
                  <a:pt x="21887952" y="584871"/>
                </a:cubicBezTo>
                <a:lnTo>
                  <a:pt x="21919248" y="584871"/>
                </a:lnTo>
                <a:cubicBezTo>
                  <a:pt x="21942840" y="584871"/>
                  <a:pt x="21947826" y="588486"/>
                  <a:pt x="21952812" y="610284"/>
                </a:cubicBezTo>
                <a:lnTo>
                  <a:pt x="21955124" y="621605"/>
                </a:lnTo>
                <a:cubicBezTo>
                  <a:pt x="21958284" y="625700"/>
                  <a:pt x="21969636" y="625217"/>
                  <a:pt x="21971906" y="621131"/>
                </a:cubicBezTo>
                <a:cubicBezTo>
                  <a:pt x="21971014" y="606619"/>
                  <a:pt x="21970568" y="590307"/>
                  <a:pt x="21970568" y="573074"/>
                </a:cubicBezTo>
                <a:cubicBezTo>
                  <a:pt x="21970568" y="555821"/>
                  <a:pt x="21970974" y="539460"/>
                  <a:pt x="21971906" y="524936"/>
                </a:cubicBezTo>
                <a:cubicBezTo>
                  <a:pt x="21969636" y="520841"/>
                  <a:pt x="21958284" y="520821"/>
                  <a:pt x="21955124" y="524457"/>
                </a:cubicBezTo>
                <a:lnTo>
                  <a:pt x="21952812" y="535860"/>
                </a:lnTo>
                <a:cubicBezTo>
                  <a:pt x="21947826" y="557642"/>
                  <a:pt x="21942840" y="560799"/>
                  <a:pt x="21919248" y="560799"/>
                </a:cubicBezTo>
                <a:lnTo>
                  <a:pt x="21887952" y="560799"/>
                </a:lnTo>
                <a:cubicBezTo>
                  <a:pt x="21875710" y="560799"/>
                  <a:pt x="21875224" y="559887"/>
                  <a:pt x="21875224" y="547182"/>
                </a:cubicBezTo>
                <a:lnTo>
                  <a:pt x="21875224" y="467769"/>
                </a:lnTo>
                <a:lnTo>
                  <a:pt x="21875224" y="467688"/>
                </a:lnTo>
                <a:cubicBezTo>
                  <a:pt x="21875224" y="450905"/>
                  <a:pt x="21875224" y="450034"/>
                  <a:pt x="21890182" y="450034"/>
                </a:cubicBezTo>
                <a:lnTo>
                  <a:pt x="21926544" y="450034"/>
                </a:lnTo>
                <a:cubicBezTo>
                  <a:pt x="21948760" y="450034"/>
                  <a:pt x="21962380" y="455503"/>
                  <a:pt x="21971014" y="464129"/>
                </a:cubicBezTo>
                <a:cubicBezTo>
                  <a:pt x="21976932" y="470494"/>
                  <a:pt x="21983298" y="484017"/>
                  <a:pt x="21988284" y="499916"/>
                </a:cubicBezTo>
                <a:cubicBezTo>
                  <a:pt x="21992824" y="503994"/>
                  <a:pt x="22003242" y="503090"/>
                  <a:pt x="22005066" y="498092"/>
                </a:cubicBezTo>
                <a:cubicBezTo>
                  <a:pt x="22002796" y="467684"/>
                  <a:pt x="21999592" y="435055"/>
                  <a:pt x="21999148" y="427787"/>
                </a:cubicBezTo>
                <a:cubicBezTo>
                  <a:pt x="21993228" y="428703"/>
                  <a:pt x="21967366" y="429133"/>
                  <a:pt x="21938340" y="429133"/>
                </a:cubicBezTo>
                <a:lnTo>
                  <a:pt x="21842144" y="429133"/>
                </a:lnTo>
                <a:cubicBezTo>
                  <a:pt x="21820336" y="429133"/>
                  <a:pt x="21798080" y="428699"/>
                  <a:pt x="21776718" y="427787"/>
                </a:cubicBezTo>
                <a:close/>
                <a:moveTo>
                  <a:pt x="22314572" y="427787"/>
                </a:moveTo>
                <a:cubicBezTo>
                  <a:pt x="22309584" y="430527"/>
                  <a:pt x="22310072" y="440500"/>
                  <a:pt x="22313678" y="443224"/>
                </a:cubicBezTo>
                <a:lnTo>
                  <a:pt x="22325030" y="445522"/>
                </a:lnTo>
                <a:cubicBezTo>
                  <a:pt x="22345460" y="449150"/>
                  <a:pt x="22348218" y="452304"/>
                  <a:pt x="22348218" y="494532"/>
                </a:cubicBezTo>
                <a:lnTo>
                  <a:pt x="22348218" y="607989"/>
                </a:lnTo>
                <a:cubicBezTo>
                  <a:pt x="22348218" y="657469"/>
                  <a:pt x="22358190" y="691075"/>
                  <a:pt x="22381782" y="710598"/>
                </a:cubicBezTo>
                <a:cubicBezTo>
                  <a:pt x="22406308" y="730575"/>
                  <a:pt x="22437156" y="736015"/>
                  <a:pt x="22471654" y="736015"/>
                </a:cubicBezTo>
                <a:cubicBezTo>
                  <a:pt x="22508422" y="736015"/>
                  <a:pt x="22541542" y="724661"/>
                  <a:pt x="22561526" y="703313"/>
                </a:cubicBezTo>
                <a:cubicBezTo>
                  <a:pt x="22586498" y="675614"/>
                  <a:pt x="22590592" y="636560"/>
                  <a:pt x="22590592" y="593894"/>
                </a:cubicBezTo>
                <a:lnTo>
                  <a:pt x="22590592" y="543064"/>
                </a:lnTo>
                <a:cubicBezTo>
                  <a:pt x="22590592" y="506316"/>
                  <a:pt x="22592416" y="471798"/>
                  <a:pt x="22597362" y="460010"/>
                </a:cubicBezTo>
                <a:cubicBezTo>
                  <a:pt x="22601456" y="450468"/>
                  <a:pt x="22610130" y="447772"/>
                  <a:pt x="22621928" y="445048"/>
                </a:cubicBezTo>
                <a:lnTo>
                  <a:pt x="22630076" y="443224"/>
                </a:lnTo>
                <a:cubicBezTo>
                  <a:pt x="22633724" y="439595"/>
                  <a:pt x="22632792" y="430527"/>
                  <a:pt x="22630076" y="427787"/>
                </a:cubicBezTo>
                <a:cubicBezTo>
                  <a:pt x="22612848" y="428703"/>
                  <a:pt x="22596024" y="429133"/>
                  <a:pt x="22579240" y="429133"/>
                </a:cubicBezTo>
                <a:cubicBezTo>
                  <a:pt x="22560634" y="429133"/>
                  <a:pt x="22542960" y="428699"/>
                  <a:pt x="22518436" y="427787"/>
                </a:cubicBezTo>
                <a:cubicBezTo>
                  <a:pt x="22515718" y="430527"/>
                  <a:pt x="22514786" y="439595"/>
                  <a:pt x="22518436" y="443224"/>
                </a:cubicBezTo>
                <a:lnTo>
                  <a:pt x="22530636" y="445522"/>
                </a:lnTo>
                <a:cubicBezTo>
                  <a:pt x="22542878" y="447776"/>
                  <a:pt x="22552892" y="450464"/>
                  <a:pt x="22556986" y="460010"/>
                </a:cubicBezTo>
                <a:cubicBezTo>
                  <a:pt x="22561972" y="471798"/>
                  <a:pt x="22563796" y="506316"/>
                  <a:pt x="22563796" y="543064"/>
                </a:cubicBezTo>
                <a:lnTo>
                  <a:pt x="22563796" y="598013"/>
                </a:lnTo>
                <a:cubicBezTo>
                  <a:pt x="22563796" y="660185"/>
                  <a:pt x="22546082" y="710996"/>
                  <a:pt x="22487950" y="710996"/>
                </a:cubicBezTo>
                <a:cubicBezTo>
                  <a:pt x="22418956" y="710996"/>
                  <a:pt x="22413078" y="652467"/>
                  <a:pt x="22413078" y="599359"/>
                </a:cubicBezTo>
                <a:lnTo>
                  <a:pt x="22413078" y="494532"/>
                </a:lnTo>
                <a:cubicBezTo>
                  <a:pt x="22413078" y="452304"/>
                  <a:pt x="22415834" y="449142"/>
                  <a:pt x="22436266" y="445048"/>
                </a:cubicBezTo>
                <a:lnTo>
                  <a:pt x="22447088" y="443224"/>
                </a:lnTo>
                <a:cubicBezTo>
                  <a:pt x="22450736" y="440500"/>
                  <a:pt x="22450736" y="430527"/>
                  <a:pt x="22447088" y="427787"/>
                </a:cubicBezTo>
                <a:cubicBezTo>
                  <a:pt x="22425320" y="428703"/>
                  <a:pt x="22403104" y="429133"/>
                  <a:pt x="22380850" y="429133"/>
                </a:cubicBezTo>
                <a:cubicBezTo>
                  <a:pt x="22359040" y="429133"/>
                  <a:pt x="22336340" y="428699"/>
                  <a:pt x="22314572" y="427787"/>
                </a:cubicBezTo>
                <a:close/>
                <a:moveTo>
                  <a:pt x="22722340" y="427787"/>
                </a:moveTo>
                <a:cubicBezTo>
                  <a:pt x="22717800" y="429153"/>
                  <a:pt x="22717312" y="440057"/>
                  <a:pt x="22720516" y="443702"/>
                </a:cubicBezTo>
                <a:lnTo>
                  <a:pt x="22733162" y="445522"/>
                </a:lnTo>
                <a:cubicBezTo>
                  <a:pt x="22749054" y="448696"/>
                  <a:pt x="22755864" y="453160"/>
                  <a:pt x="22759066" y="460882"/>
                </a:cubicBezTo>
                <a:cubicBezTo>
                  <a:pt x="22762228" y="467234"/>
                  <a:pt x="22762228" y="474559"/>
                  <a:pt x="22762228" y="499519"/>
                </a:cubicBezTo>
                <a:lnTo>
                  <a:pt x="22762228" y="614799"/>
                </a:lnTo>
                <a:cubicBezTo>
                  <a:pt x="22762228" y="651575"/>
                  <a:pt x="22760404" y="685598"/>
                  <a:pt x="22755904" y="697853"/>
                </a:cubicBezTo>
                <a:cubicBezTo>
                  <a:pt x="22751810" y="707379"/>
                  <a:pt x="22743216" y="710108"/>
                  <a:pt x="22730934" y="712815"/>
                </a:cubicBezTo>
                <a:lnTo>
                  <a:pt x="22723192" y="714161"/>
                </a:lnTo>
                <a:cubicBezTo>
                  <a:pt x="22719542" y="717789"/>
                  <a:pt x="22720474" y="727336"/>
                  <a:pt x="22723192" y="730076"/>
                </a:cubicBezTo>
                <a:cubicBezTo>
                  <a:pt x="22740460" y="729161"/>
                  <a:pt x="22757202" y="728730"/>
                  <a:pt x="22774026" y="728730"/>
                </a:cubicBezTo>
                <a:cubicBezTo>
                  <a:pt x="22792186" y="728730"/>
                  <a:pt x="22810388" y="729164"/>
                  <a:pt x="22834912" y="730076"/>
                </a:cubicBezTo>
                <a:cubicBezTo>
                  <a:pt x="22837628" y="727336"/>
                  <a:pt x="22838520" y="717789"/>
                  <a:pt x="22834912" y="714161"/>
                </a:cubicBezTo>
                <a:lnTo>
                  <a:pt x="22822144" y="712423"/>
                </a:lnTo>
                <a:cubicBezTo>
                  <a:pt x="22810346" y="710152"/>
                  <a:pt x="22799888" y="707384"/>
                  <a:pt x="22795794" y="697853"/>
                </a:cubicBezTo>
                <a:cubicBezTo>
                  <a:pt x="22790808" y="685598"/>
                  <a:pt x="22788984" y="651575"/>
                  <a:pt x="22788984" y="614799"/>
                </a:cubicBezTo>
                <a:lnTo>
                  <a:pt x="22788984" y="526755"/>
                </a:lnTo>
                <a:cubicBezTo>
                  <a:pt x="22788984" y="509952"/>
                  <a:pt x="22789024" y="502242"/>
                  <a:pt x="22791294" y="497698"/>
                </a:cubicBezTo>
                <a:cubicBezTo>
                  <a:pt x="22799482" y="504500"/>
                  <a:pt x="22814886" y="523131"/>
                  <a:pt x="22840750" y="555813"/>
                </a:cubicBezTo>
                <a:lnTo>
                  <a:pt x="22945580" y="685579"/>
                </a:lnTo>
                <a:cubicBezTo>
                  <a:pt x="22966822" y="711912"/>
                  <a:pt x="22981822" y="735063"/>
                  <a:pt x="22982226" y="735063"/>
                </a:cubicBezTo>
                <a:cubicBezTo>
                  <a:pt x="22993172" y="735063"/>
                  <a:pt x="23006144" y="730064"/>
                  <a:pt x="23008982" y="724612"/>
                </a:cubicBezTo>
                <a:cubicBezTo>
                  <a:pt x="23008170" y="709633"/>
                  <a:pt x="23008170" y="681042"/>
                  <a:pt x="23008170" y="651535"/>
                </a:cubicBezTo>
                <a:lnTo>
                  <a:pt x="23008170" y="543064"/>
                </a:lnTo>
                <a:cubicBezTo>
                  <a:pt x="23008170" y="506316"/>
                  <a:pt x="23010198" y="472265"/>
                  <a:pt x="23015062" y="460010"/>
                </a:cubicBezTo>
                <a:cubicBezTo>
                  <a:pt x="23019116" y="450468"/>
                  <a:pt x="23027628" y="447772"/>
                  <a:pt x="23039384" y="445048"/>
                </a:cubicBezTo>
                <a:lnTo>
                  <a:pt x="23047898" y="443702"/>
                </a:lnTo>
                <a:cubicBezTo>
                  <a:pt x="23051546" y="440057"/>
                  <a:pt x="23050330" y="430527"/>
                  <a:pt x="23047898" y="427787"/>
                </a:cubicBezTo>
                <a:cubicBezTo>
                  <a:pt x="23030062" y="428703"/>
                  <a:pt x="23013846" y="429133"/>
                  <a:pt x="22996820" y="429133"/>
                </a:cubicBezTo>
                <a:cubicBezTo>
                  <a:pt x="22978172" y="429133"/>
                  <a:pt x="22960742" y="428699"/>
                  <a:pt x="22936096" y="427787"/>
                </a:cubicBezTo>
                <a:cubicBezTo>
                  <a:pt x="22933338" y="430527"/>
                  <a:pt x="22932446" y="440057"/>
                  <a:pt x="22936096" y="443702"/>
                </a:cubicBezTo>
                <a:lnTo>
                  <a:pt x="22948378" y="445522"/>
                </a:lnTo>
                <a:cubicBezTo>
                  <a:pt x="22960742" y="447776"/>
                  <a:pt x="22970470" y="450464"/>
                  <a:pt x="22974524" y="460010"/>
                </a:cubicBezTo>
                <a:cubicBezTo>
                  <a:pt x="22979794" y="472265"/>
                  <a:pt x="22981416" y="506316"/>
                  <a:pt x="22981416" y="543064"/>
                </a:cubicBezTo>
                <a:lnTo>
                  <a:pt x="22981416" y="605690"/>
                </a:lnTo>
                <a:cubicBezTo>
                  <a:pt x="22981416" y="613867"/>
                  <a:pt x="22981416" y="621589"/>
                  <a:pt x="22979794" y="626122"/>
                </a:cubicBezTo>
                <a:cubicBezTo>
                  <a:pt x="22969254" y="615687"/>
                  <a:pt x="22956688" y="599764"/>
                  <a:pt x="22936096" y="576159"/>
                </a:cubicBezTo>
                <a:lnTo>
                  <a:pt x="22897948" y="531267"/>
                </a:lnTo>
                <a:cubicBezTo>
                  <a:pt x="22857086" y="482704"/>
                  <a:pt x="22827656" y="448214"/>
                  <a:pt x="22823116" y="427787"/>
                </a:cubicBezTo>
                <a:cubicBezTo>
                  <a:pt x="22813590" y="428703"/>
                  <a:pt x="22800374" y="429133"/>
                  <a:pt x="22784930" y="429133"/>
                </a:cubicBezTo>
                <a:cubicBezTo>
                  <a:pt x="22766322" y="429133"/>
                  <a:pt x="22743662" y="428699"/>
                  <a:pt x="22722340" y="427787"/>
                </a:cubicBezTo>
                <a:close/>
                <a:moveTo>
                  <a:pt x="23144782" y="427787"/>
                </a:moveTo>
                <a:cubicBezTo>
                  <a:pt x="23141134" y="430527"/>
                  <a:pt x="23141134" y="440974"/>
                  <a:pt x="23144782" y="443702"/>
                </a:cubicBezTo>
                <a:lnTo>
                  <a:pt x="23157756" y="445915"/>
                </a:lnTo>
                <a:cubicBezTo>
                  <a:pt x="23178428" y="449543"/>
                  <a:pt x="23181266" y="452738"/>
                  <a:pt x="23181266" y="495399"/>
                </a:cubicBezTo>
                <a:lnTo>
                  <a:pt x="23181266" y="662459"/>
                </a:lnTo>
                <a:cubicBezTo>
                  <a:pt x="23181266" y="705138"/>
                  <a:pt x="23178428" y="708316"/>
                  <a:pt x="23157756" y="711944"/>
                </a:cubicBezTo>
                <a:lnTo>
                  <a:pt x="23144782" y="714161"/>
                </a:lnTo>
                <a:cubicBezTo>
                  <a:pt x="23141134" y="716889"/>
                  <a:pt x="23141134" y="727336"/>
                  <a:pt x="23144782" y="730076"/>
                </a:cubicBezTo>
                <a:cubicBezTo>
                  <a:pt x="23169510" y="729161"/>
                  <a:pt x="23192212" y="728730"/>
                  <a:pt x="23214102" y="728730"/>
                </a:cubicBezTo>
                <a:cubicBezTo>
                  <a:pt x="23235180" y="728730"/>
                  <a:pt x="23257478" y="729164"/>
                  <a:pt x="23282206" y="730076"/>
                </a:cubicBezTo>
                <a:cubicBezTo>
                  <a:pt x="23285448" y="727336"/>
                  <a:pt x="23286260" y="716886"/>
                  <a:pt x="23282612" y="714161"/>
                </a:cubicBezTo>
                <a:lnTo>
                  <a:pt x="23269638" y="711944"/>
                </a:lnTo>
                <a:cubicBezTo>
                  <a:pt x="23248964" y="708316"/>
                  <a:pt x="23246128" y="705138"/>
                  <a:pt x="23246128" y="662459"/>
                </a:cubicBezTo>
                <a:lnTo>
                  <a:pt x="23246128" y="495399"/>
                </a:lnTo>
                <a:cubicBezTo>
                  <a:pt x="23246128" y="452738"/>
                  <a:pt x="23248964" y="449543"/>
                  <a:pt x="23269638" y="445915"/>
                </a:cubicBezTo>
                <a:lnTo>
                  <a:pt x="23282612" y="443702"/>
                </a:lnTo>
                <a:cubicBezTo>
                  <a:pt x="23286260" y="440974"/>
                  <a:pt x="23286260" y="430527"/>
                  <a:pt x="23282612" y="427787"/>
                </a:cubicBezTo>
                <a:cubicBezTo>
                  <a:pt x="23257884" y="428703"/>
                  <a:pt x="23235180" y="429133"/>
                  <a:pt x="23214102" y="429133"/>
                </a:cubicBezTo>
                <a:cubicBezTo>
                  <a:pt x="23192212" y="429133"/>
                  <a:pt x="23169510" y="428699"/>
                  <a:pt x="23144782" y="427787"/>
                </a:cubicBezTo>
                <a:close/>
                <a:moveTo>
                  <a:pt x="23363280" y="427787"/>
                </a:moveTo>
                <a:cubicBezTo>
                  <a:pt x="23359228" y="430057"/>
                  <a:pt x="23358012" y="438225"/>
                  <a:pt x="23361254" y="443224"/>
                </a:cubicBezTo>
                <a:lnTo>
                  <a:pt x="23374226" y="446393"/>
                </a:lnTo>
                <a:cubicBezTo>
                  <a:pt x="23396116" y="451842"/>
                  <a:pt x="23394900" y="450022"/>
                  <a:pt x="23413548" y="495878"/>
                </a:cubicBezTo>
                <a:lnTo>
                  <a:pt x="23487326" y="680592"/>
                </a:lnTo>
                <a:cubicBezTo>
                  <a:pt x="23493406" y="696025"/>
                  <a:pt x="23501108" y="720120"/>
                  <a:pt x="23506380" y="732371"/>
                </a:cubicBezTo>
                <a:cubicBezTo>
                  <a:pt x="23508812" y="734641"/>
                  <a:pt x="23512864" y="736015"/>
                  <a:pt x="23518540" y="736015"/>
                </a:cubicBezTo>
                <a:cubicBezTo>
                  <a:pt x="23525432" y="736015"/>
                  <a:pt x="23530702" y="734649"/>
                  <a:pt x="23534350" y="732371"/>
                </a:cubicBezTo>
                <a:cubicBezTo>
                  <a:pt x="23544888" y="706962"/>
                  <a:pt x="23557052" y="671078"/>
                  <a:pt x="23580158" y="616146"/>
                </a:cubicBezTo>
                <a:lnTo>
                  <a:pt x="23613398" y="537603"/>
                </a:lnTo>
                <a:cubicBezTo>
                  <a:pt x="23629208" y="500840"/>
                  <a:pt x="23640964" y="476335"/>
                  <a:pt x="23651098" y="461356"/>
                </a:cubicBezTo>
                <a:cubicBezTo>
                  <a:pt x="23656774" y="451826"/>
                  <a:pt x="23663260" y="448230"/>
                  <a:pt x="23675826" y="445522"/>
                </a:cubicBezTo>
                <a:lnTo>
                  <a:pt x="23687988" y="443224"/>
                </a:lnTo>
                <a:cubicBezTo>
                  <a:pt x="23691230" y="440500"/>
                  <a:pt x="23690420" y="429607"/>
                  <a:pt x="23686772" y="427787"/>
                </a:cubicBezTo>
                <a:cubicBezTo>
                  <a:pt x="23673800" y="428703"/>
                  <a:pt x="23660016" y="429133"/>
                  <a:pt x="23644612" y="429133"/>
                </a:cubicBezTo>
                <a:cubicBezTo>
                  <a:pt x="23627586" y="429133"/>
                  <a:pt x="23610156" y="428699"/>
                  <a:pt x="23589076" y="427787"/>
                </a:cubicBezTo>
                <a:cubicBezTo>
                  <a:pt x="23583400" y="430057"/>
                  <a:pt x="23583400" y="439595"/>
                  <a:pt x="23587048" y="443224"/>
                </a:cubicBezTo>
                <a:lnTo>
                  <a:pt x="23600020" y="446393"/>
                </a:lnTo>
                <a:cubicBezTo>
                  <a:pt x="23610966" y="448664"/>
                  <a:pt x="23612588" y="450910"/>
                  <a:pt x="23612588" y="454072"/>
                </a:cubicBezTo>
                <a:cubicBezTo>
                  <a:pt x="23612588" y="456800"/>
                  <a:pt x="23610966" y="461818"/>
                  <a:pt x="23607724" y="470461"/>
                </a:cubicBezTo>
                <a:cubicBezTo>
                  <a:pt x="23602452" y="485878"/>
                  <a:pt x="23583806" y="536724"/>
                  <a:pt x="23572050" y="565315"/>
                </a:cubicBezTo>
                <a:lnTo>
                  <a:pt x="23555430" y="607989"/>
                </a:lnTo>
                <a:cubicBezTo>
                  <a:pt x="23549754" y="621614"/>
                  <a:pt x="23544484" y="633836"/>
                  <a:pt x="23540836" y="641558"/>
                </a:cubicBezTo>
                <a:cubicBezTo>
                  <a:pt x="23537592" y="633836"/>
                  <a:pt x="23533134" y="623442"/>
                  <a:pt x="23526648" y="606643"/>
                </a:cubicBezTo>
                <a:lnTo>
                  <a:pt x="23486920" y="504509"/>
                </a:lnTo>
                <a:cubicBezTo>
                  <a:pt x="23475976" y="477292"/>
                  <a:pt x="23468678" y="458190"/>
                  <a:pt x="23468678" y="454546"/>
                </a:cubicBezTo>
                <a:cubicBezTo>
                  <a:pt x="23468678" y="450468"/>
                  <a:pt x="23471922" y="447724"/>
                  <a:pt x="23480030" y="445915"/>
                </a:cubicBezTo>
                <a:lnTo>
                  <a:pt x="23493406" y="443224"/>
                </a:lnTo>
                <a:cubicBezTo>
                  <a:pt x="23496244" y="439145"/>
                  <a:pt x="23496650" y="430527"/>
                  <a:pt x="23493000" y="427787"/>
                </a:cubicBezTo>
                <a:cubicBezTo>
                  <a:pt x="23465436" y="428703"/>
                  <a:pt x="23445978" y="429133"/>
                  <a:pt x="23424898" y="429133"/>
                </a:cubicBezTo>
                <a:cubicBezTo>
                  <a:pt x="23401386" y="429133"/>
                  <a:pt x="23386388" y="428253"/>
                  <a:pt x="23363280" y="427787"/>
                </a:cubicBezTo>
                <a:close/>
                <a:moveTo>
                  <a:pt x="23760956" y="427787"/>
                </a:moveTo>
                <a:cubicBezTo>
                  <a:pt x="23756496" y="430527"/>
                  <a:pt x="23756090" y="440974"/>
                  <a:pt x="23760144" y="443702"/>
                </a:cubicBezTo>
                <a:lnTo>
                  <a:pt x="23771496" y="445915"/>
                </a:lnTo>
                <a:cubicBezTo>
                  <a:pt x="23791764" y="449543"/>
                  <a:pt x="23794602" y="452746"/>
                  <a:pt x="23794602" y="494054"/>
                </a:cubicBezTo>
                <a:lnTo>
                  <a:pt x="23794602" y="663331"/>
                </a:lnTo>
                <a:cubicBezTo>
                  <a:pt x="23794602" y="705089"/>
                  <a:pt x="23791764" y="708287"/>
                  <a:pt x="23771496" y="710996"/>
                </a:cubicBezTo>
                <a:lnTo>
                  <a:pt x="23750010" y="714161"/>
                </a:lnTo>
                <a:cubicBezTo>
                  <a:pt x="23746362" y="716439"/>
                  <a:pt x="23746362" y="727336"/>
                  <a:pt x="23750010" y="730076"/>
                </a:cubicBezTo>
                <a:cubicBezTo>
                  <a:pt x="23784062" y="729161"/>
                  <a:pt x="23806358" y="728730"/>
                  <a:pt x="23828248" y="728730"/>
                </a:cubicBezTo>
                <a:lnTo>
                  <a:pt x="23887028" y="728730"/>
                </a:lnTo>
                <a:cubicBezTo>
                  <a:pt x="23924322" y="728730"/>
                  <a:pt x="23968102" y="729164"/>
                  <a:pt x="23992020" y="730076"/>
                </a:cubicBezTo>
                <a:cubicBezTo>
                  <a:pt x="23998506" y="717806"/>
                  <a:pt x="24009046" y="681079"/>
                  <a:pt x="24011072" y="657473"/>
                </a:cubicBezTo>
                <a:cubicBezTo>
                  <a:pt x="24009046" y="652025"/>
                  <a:pt x="23998100" y="650177"/>
                  <a:pt x="23994452" y="655175"/>
                </a:cubicBezTo>
                <a:cubicBezTo>
                  <a:pt x="23969318" y="706467"/>
                  <a:pt x="23953914" y="707829"/>
                  <a:pt x="23914188" y="707829"/>
                </a:cubicBezTo>
                <a:cubicBezTo>
                  <a:pt x="23881352" y="707829"/>
                  <a:pt x="23872434" y="704205"/>
                  <a:pt x="23866758" y="696033"/>
                </a:cubicBezTo>
                <a:cubicBezTo>
                  <a:pt x="23861084" y="688307"/>
                  <a:pt x="23859462" y="673778"/>
                  <a:pt x="23859462" y="652880"/>
                </a:cubicBezTo>
                <a:lnTo>
                  <a:pt x="23859462" y="598884"/>
                </a:lnTo>
                <a:cubicBezTo>
                  <a:pt x="23859462" y="585259"/>
                  <a:pt x="23859868" y="584871"/>
                  <a:pt x="23872028" y="584871"/>
                </a:cubicBezTo>
                <a:lnTo>
                  <a:pt x="23903648" y="584871"/>
                </a:lnTo>
                <a:cubicBezTo>
                  <a:pt x="23927160" y="584871"/>
                  <a:pt x="23932024" y="588486"/>
                  <a:pt x="23936888" y="610284"/>
                </a:cubicBezTo>
                <a:lnTo>
                  <a:pt x="23939320" y="621605"/>
                </a:lnTo>
                <a:cubicBezTo>
                  <a:pt x="23942564" y="625700"/>
                  <a:pt x="23953914" y="625217"/>
                  <a:pt x="23955942" y="621131"/>
                </a:cubicBezTo>
                <a:cubicBezTo>
                  <a:pt x="23955132" y="606619"/>
                  <a:pt x="23954726" y="590307"/>
                  <a:pt x="23954726" y="573074"/>
                </a:cubicBezTo>
                <a:cubicBezTo>
                  <a:pt x="23954726" y="555821"/>
                  <a:pt x="23955132" y="539460"/>
                  <a:pt x="23955942" y="524936"/>
                </a:cubicBezTo>
                <a:cubicBezTo>
                  <a:pt x="23953914" y="520841"/>
                  <a:pt x="23942564" y="520821"/>
                  <a:pt x="23939320" y="524457"/>
                </a:cubicBezTo>
                <a:lnTo>
                  <a:pt x="23936888" y="535860"/>
                </a:lnTo>
                <a:cubicBezTo>
                  <a:pt x="23932024" y="557642"/>
                  <a:pt x="23927160" y="560799"/>
                  <a:pt x="23903648" y="560799"/>
                </a:cubicBezTo>
                <a:lnTo>
                  <a:pt x="23872028" y="560799"/>
                </a:lnTo>
                <a:cubicBezTo>
                  <a:pt x="23859868" y="560799"/>
                  <a:pt x="23859462" y="559887"/>
                  <a:pt x="23859462" y="547182"/>
                </a:cubicBezTo>
                <a:lnTo>
                  <a:pt x="23859462" y="467769"/>
                </a:lnTo>
                <a:lnTo>
                  <a:pt x="23859462" y="467688"/>
                </a:lnTo>
                <a:cubicBezTo>
                  <a:pt x="23859462" y="450905"/>
                  <a:pt x="23859462" y="450034"/>
                  <a:pt x="23874460" y="450034"/>
                </a:cubicBezTo>
                <a:lnTo>
                  <a:pt x="23910540" y="450034"/>
                </a:lnTo>
                <a:cubicBezTo>
                  <a:pt x="23932836" y="450034"/>
                  <a:pt x="23946618" y="455503"/>
                  <a:pt x="23955132" y="464129"/>
                </a:cubicBezTo>
                <a:cubicBezTo>
                  <a:pt x="23961212" y="470494"/>
                  <a:pt x="23967292" y="484017"/>
                  <a:pt x="23972562" y="499916"/>
                </a:cubicBezTo>
                <a:cubicBezTo>
                  <a:pt x="23977020" y="503994"/>
                  <a:pt x="23987560" y="503090"/>
                  <a:pt x="23989182" y="498092"/>
                </a:cubicBezTo>
                <a:cubicBezTo>
                  <a:pt x="23987156" y="467684"/>
                  <a:pt x="23983912" y="435055"/>
                  <a:pt x="23983508" y="427787"/>
                </a:cubicBezTo>
                <a:cubicBezTo>
                  <a:pt x="23977426" y="428703"/>
                  <a:pt x="23951482" y="429133"/>
                  <a:pt x="23922700" y="429133"/>
                </a:cubicBezTo>
                <a:lnTo>
                  <a:pt x="23826220" y="429133"/>
                </a:lnTo>
                <a:cubicBezTo>
                  <a:pt x="23804330" y="429133"/>
                  <a:pt x="23782440" y="428699"/>
                  <a:pt x="23760956" y="427787"/>
                </a:cubicBezTo>
                <a:close/>
                <a:moveTo>
                  <a:pt x="24221868" y="427787"/>
                </a:moveTo>
                <a:cubicBezTo>
                  <a:pt x="24178900" y="427787"/>
                  <a:pt x="24143632" y="429554"/>
                  <a:pt x="24109580" y="431824"/>
                </a:cubicBezTo>
                <a:cubicBezTo>
                  <a:pt x="24103904" y="434099"/>
                  <a:pt x="24103904" y="445481"/>
                  <a:pt x="24108768" y="447740"/>
                </a:cubicBezTo>
                <a:lnTo>
                  <a:pt x="24120930" y="449560"/>
                </a:lnTo>
                <a:cubicBezTo>
                  <a:pt x="24139982" y="452272"/>
                  <a:pt x="24140794" y="457282"/>
                  <a:pt x="24140794" y="502684"/>
                </a:cubicBezTo>
                <a:lnTo>
                  <a:pt x="24140794" y="663331"/>
                </a:lnTo>
                <a:cubicBezTo>
                  <a:pt x="24140794" y="705089"/>
                  <a:pt x="24137956" y="708316"/>
                  <a:pt x="24117688" y="711944"/>
                </a:cubicBezTo>
                <a:lnTo>
                  <a:pt x="24105524" y="714161"/>
                </a:lnTo>
                <a:cubicBezTo>
                  <a:pt x="24101876" y="716439"/>
                  <a:pt x="24101876" y="727336"/>
                  <a:pt x="24105524" y="730076"/>
                </a:cubicBezTo>
                <a:cubicBezTo>
                  <a:pt x="24129036" y="729161"/>
                  <a:pt x="24148900" y="728730"/>
                  <a:pt x="24171602" y="728730"/>
                </a:cubicBezTo>
                <a:cubicBezTo>
                  <a:pt x="24193492" y="728730"/>
                  <a:pt x="24214166" y="729164"/>
                  <a:pt x="24238490" y="730076"/>
                </a:cubicBezTo>
                <a:cubicBezTo>
                  <a:pt x="24241732" y="727336"/>
                  <a:pt x="24241732" y="716436"/>
                  <a:pt x="24238490" y="714161"/>
                </a:cubicBezTo>
                <a:lnTo>
                  <a:pt x="24225922" y="711944"/>
                </a:lnTo>
                <a:cubicBezTo>
                  <a:pt x="24205654" y="708316"/>
                  <a:pt x="24202816" y="705089"/>
                  <a:pt x="24202816" y="663331"/>
                </a:cubicBezTo>
                <a:lnTo>
                  <a:pt x="24202816" y="607514"/>
                </a:lnTo>
                <a:cubicBezTo>
                  <a:pt x="24202816" y="598418"/>
                  <a:pt x="24204032" y="597538"/>
                  <a:pt x="24219842" y="597538"/>
                </a:cubicBezTo>
                <a:cubicBezTo>
                  <a:pt x="24231192" y="597538"/>
                  <a:pt x="24238490" y="601199"/>
                  <a:pt x="24243760" y="613450"/>
                </a:cubicBezTo>
                <a:cubicBezTo>
                  <a:pt x="24254300" y="637492"/>
                  <a:pt x="24264840" y="659703"/>
                  <a:pt x="24279028" y="683758"/>
                </a:cubicBezTo>
                <a:cubicBezTo>
                  <a:pt x="24299296" y="716439"/>
                  <a:pt x="24325644" y="731423"/>
                  <a:pt x="24367400" y="731423"/>
                </a:cubicBezTo>
                <a:cubicBezTo>
                  <a:pt x="24381182" y="731423"/>
                  <a:pt x="24395776" y="730575"/>
                  <a:pt x="24403072" y="727385"/>
                </a:cubicBezTo>
                <a:cubicBezTo>
                  <a:pt x="24405504" y="724673"/>
                  <a:pt x="24405504" y="717846"/>
                  <a:pt x="24401450" y="715588"/>
                </a:cubicBezTo>
                <a:cubicBezTo>
                  <a:pt x="24394560" y="715130"/>
                  <a:pt x="24382804" y="712386"/>
                  <a:pt x="24371048" y="702839"/>
                </a:cubicBezTo>
                <a:cubicBezTo>
                  <a:pt x="24349156" y="684232"/>
                  <a:pt x="24330510" y="650201"/>
                  <a:pt x="24300512" y="589382"/>
                </a:cubicBezTo>
                <a:cubicBezTo>
                  <a:pt x="24298080" y="584400"/>
                  <a:pt x="24298080" y="581664"/>
                  <a:pt x="24302944" y="579406"/>
                </a:cubicBezTo>
                <a:cubicBezTo>
                  <a:pt x="24323618" y="568959"/>
                  <a:pt x="24350778" y="551706"/>
                  <a:pt x="24350778" y="511315"/>
                </a:cubicBezTo>
                <a:cubicBezTo>
                  <a:pt x="24350778" y="482261"/>
                  <a:pt x="24337400" y="459528"/>
                  <a:pt x="24311052" y="444095"/>
                </a:cubicBezTo>
                <a:cubicBezTo>
                  <a:pt x="24293620" y="433649"/>
                  <a:pt x="24260784" y="427787"/>
                  <a:pt x="24221868" y="427787"/>
                </a:cubicBezTo>
                <a:close/>
                <a:moveTo>
                  <a:pt x="23096542" y="903318"/>
                </a:moveTo>
                <a:cubicBezTo>
                  <a:pt x="23074652" y="941748"/>
                  <a:pt x="23037762" y="960152"/>
                  <a:pt x="23004522" y="976853"/>
                </a:cubicBezTo>
                <a:cubicBezTo>
                  <a:pt x="23007766" y="990231"/>
                  <a:pt x="23007766" y="1003568"/>
                  <a:pt x="23007766" y="1020310"/>
                </a:cubicBezTo>
                <a:cubicBezTo>
                  <a:pt x="23007766" y="1070496"/>
                  <a:pt x="22987090" y="1132357"/>
                  <a:pt x="22974524" y="1170826"/>
                </a:cubicBezTo>
                <a:lnTo>
                  <a:pt x="22771026" y="1767906"/>
                </a:lnTo>
                <a:cubicBezTo>
                  <a:pt x="22750352" y="1829807"/>
                  <a:pt x="22731338" y="1894951"/>
                  <a:pt x="22705922" y="1955149"/>
                </a:cubicBezTo>
                <a:cubicBezTo>
                  <a:pt x="22666236" y="2048792"/>
                  <a:pt x="22648682" y="2062209"/>
                  <a:pt x="22551756" y="2073925"/>
                </a:cubicBezTo>
                <a:lnTo>
                  <a:pt x="22551756" y="2117381"/>
                </a:lnTo>
                <a:cubicBezTo>
                  <a:pt x="22615320" y="2115720"/>
                  <a:pt x="22680464" y="2114057"/>
                  <a:pt x="22744028" y="2114057"/>
                </a:cubicBezTo>
                <a:cubicBezTo>
                  <a:pt x="22805968" y="2114057"/>
                  <a:pt x="22869532" y="2117381"/>
                  <a:pt x="22931514" y="2117381"/>
                </a:cubicBezTo>
                <a:lnTo>
                  <a:pt x="22931514" y="2073925"/>
                </a:lnTo>
                <a:lnTo>
                  <a:pt x="22894908" y="2073925"/>
                </a:lnTo>
                <a:cubicBezTo>
                  <a:pt x="22839332" y="2070560"/>
                  <a:pt x="22786916" y="2073885"/>
                  <a:pt x="22786916" y="1995282"/>
                </a:cubicBezTo>
                <a:cubicBezTo>
                  <a:pt x="22786916" y="1943475"/>
                  <a:pt x="22809170" y="1866534"/>
                  <a:pt x="22829846" y="1796323"/>
                </a:cubicBezTo>
                <a:lnTo>
                  <a:pt x="22864748" y="1679210"/>
                </a:lnTo>
                <a:lnTo>
                  <a:pt x="23238020" y="1679210"/>
                </a:lnTo>
                <a:lnTo>
                  <a:pt x="23317472" y="1921746"/>
                </a:lnTo>
                <a:cubicBezTo>
                  <a:pt x="23328824" y="1953528"/>
                  <a:pt x="23341390" y="2000308"/>
                  <a:pt x="23341390" y="2018713"/>
                </a:cubicBezTo>
                <a:cubicBezTo>
                  <a:pt x="23341390" y="2065533"/>
                  <a:pt x="23293556" y="2073925"/>
                  <a:pt x="23253828" y="2073925"/>
                </a:cubicBezTo>
                <a:lnTo>
                  <a:pt x="23225452" y="2073925"/>
                </a:lnTo>
                <a:lnTo>
                  <a:pt x="23225452" y="2117381"/>
                </a:lnTo>
                <a:cubicBezTo>
                  <a:pt x="23303284" y="2115720"/>
                  <a:pt x="23379496" y="2114057"/>
                  <a:pt x="23457328" y="2114057"/>
                </a:cubicBezTo>
                <a:cubicBezTo>
                  <a:pt x="23517728" y="2114057"/>
                  <a:pt x="23579752" y="2117381"/>
                  <a:pt x="23640152" y="2117381"/>
                </a:cubicBezTo>
                <a:lnTo>
                  <a:pt x="23640152" y="2073925"/>
                </a:lnTo>
                <a:cubicBezTo>
                  <a:pt x="23589076" y="2073925"/>
                  <a:pt x="23541646" y="2062209"/>
                  <a:pt x="23517728" y="2028766"/>
                </a:cubicBezTo>
                <a:cubicBezTo>
                  <a:pt x="23492190" y="1991998"/>
                  <a:pt x="23449626" y="1849833"/>
                  <a:pt x="23427330" y="1784607"/>
                </a:cubicBezTo>
                <a:lnTo>
                  <a:pt x="23123704" y="903318"/>
                </a:lnTo>
                <a:lnTo>
                  <a:pt x="23096542" y="903318"/>
                </a:lnTo>
                <a:close/>
                <a:moveTo>
                  <a:pt x="23783252" y="950099"/>
                </a:moveTo>
                <a:lnTo>
                  <a:pt x="23783252" y="993555"/>
                </a:lnTo>
                <a:cubicBezTo>
                  <a:pt x="23867568" y="995217"/>
                  <a:pt x="23927970" y="996920"/>
                  <a:pt x="23927970" y="1113993"/>
                </a:cubicBezTo>
                <a:lnTo>
                  <a:pt x="23927970" y="1953488"/>
                </a:lnTo>
                <a:cubicBezTo>
                  <a:pt x="23927970" y="2070560"/>
                  <a:pt x="23867568" y="2072223"/>
                  <a:pt x="23783252" y="2073925"/>
                </a:cubicBezTo>
                <a:lnTo>
                  <a:pt x="23783252" y="2117381"/>
                </a:lnTo>
                <a:cubicBezTo>
                  <a:pt x="23862704" y="2115720"/>
                  <a:pt x="23937294" y="2114057"/>
                  <a:pt x="24013910" y="2114057"/>
                </a:cubicBezTo>
                <a:cubicBezTo>
                  <a:pt x="24083636" y="2114057"/>
                  <a:pt x="24152144" y="2117381"/>
                  <a:pt x="24228356" y="2117381"/>
                </a:cubicBezTo>
                <a:lnTo>
                  <a:pt x="24228356" y="2073925"/>
                </a:lnTo>
                <a:cubicBezTo>
                  <a:pt x="24144036" y="2072223"/>
                  <a:pt x="24083636" y="2070560"/>
                  <a:pt x="24083636" y="1953488"/>
                </a:cubicBezTo>
                <a:lnTo>
                  <a:pt x="24083636" y="1113993"/>
                </a:lnTo>
                <a:cubicBezTo>
                  <a:pt x="24083636" y="996920"/>
                  <a:pt x="24144036" y="995217"/>
                  <a:pt x="24228356" y="993555"/>
                </a:cubicBezTo>
                <a:lnTo>
                  <a:pt x="24228356" y="950099"/>
                </a:lnTo>
                <a:cubicBezTo>
                  <a:pt x="24148900" y="951761"/>
                  <a:pt x="24075528" y="953423"/>
                  <a:pt x="24002560" y="953423"/>
                </a:cubicBezTo>
                <a:cubicBezTo>
                  <a:pt x="23931214" y="953423"/>
                  <a:pt x="23858246" y="951761"/>
                  <a:pt x="23783252" y="950099"/>
                </a:cubicBezTo>
                <a:close/>
                <a:moveTo>
                  <a:pt x="24361318" y="950099"/>
                </a:moveTo>
                <a:lnTo>
                  <a:pt x="24361318" y="993555"/>
                </a:lnTo>
                <a:cubicBezTo>
                  <a:pt x="24497930" y="993555"/>
                  <a:pt x="24556710" y="1045443"/>
                  <a:pt x="24556710" y="1189271"/>
                </a:cubicBezTo>
                <a:lnTo>
                  <a:pt x="24556710" y="1861548"/>
                </a:lnTo>
                <a:cubicBezTo>
                  <a:pt x="24556710" y="2073925"/>
                  <a:pt x="24483742" y="2073925"/>
                  <a:pt x="24386856" y="2073925"/>
                </a:cubicBezTo>
                <a:lnTo>
                  <a:pt x="24386856" y="2117381"/>
                </a:lnTo>
                <a:cubicBezTo>
                  <a:pt x="24456582" y="2115720"/>
                  <a:pt x="24528334" y="2114057"/>
                  <a:pt x="24598058" y="2114057"/>
                </a:cubicBezTo>
                <a:cubicBezTo>
                  <a:pt x="24667784" y="2114057"/>
                  <a:pt x="24739536" y="2117381"/>
                  <a:pt x="24809260" y="2117381"/>
                </a:cubicBezTo>
                <a:lnTo>
                  <a:pt x="24809260" y="2073925"/>
                </a:lnTo>
                <a:cubicBezTo>
                  <a:pt x="24637786" y="2073925"/>
                  <a:pt x="24620354" y="2027104"/>
                  <a:pt x="24620354" y="1796323"/>
                </a:cubicBezTo>
                <a:lnTo>
                  <a:pt x="24620354" y="1172489"/>
                </a:lnTo>
                <a:lnTo>
                  <a:pt x="25451376" y="2132502"/>
                </a:lnTo>
                <a:lnTo>
                  <a:pt x="25487860" y="2132502"/>
                </a:lnTo>
                <a:lnTo>
                  <a:pt x="25487860" y="1165840"/>
                </a:lnTo>
                <a:cubicBezTo>
                  <a:pt x="25487860" y="1001947"/>
                  <a:pt x="25540154" y="993555"/>
                  <a:pt x="25637040" y="993555"/>
                </a:cubicBezTo>
                <a:lnTo>
                  <a:pt x="25637040" y="950099"/>
                </a:lnTo>
                <a:cubicBezTo>
                  <a:pt x="25575016" y="950099"/>
                  <a:pt x="25514616" y="953423"/>
                  <a:pt x="25452998" y="953423"/>
                </a:cubicBezTo>
                <a:cubicBezTo>
                  <a:pt x="25379624" y="953423"/>
                  <a:pt x="25305036" y="951761"/>
                  <a:pt x="25232068" y="950099"/>
                </a:cubicBezTo>
                <a:lnTo>
                  <a:pt x="25232068" y="993555"/>
                </a:lnTo>
                <a:cubicBezTo>
                  <a:pt x="25390976" y="995217"/>
                  <a:pt x="25424216" y="1042079"/>
                  <a:pt x="25424216" y="1195919"/>
                </a:cubicBezTo>
                <a:lnTo>
                  <a:pt x="25424216" y="1861548"/>
                </a:lnTo>
                <a:cubicBezTo>
                  <a:pt x="25316386" y="1737786"/>
                  <a:pt x="25166802" y="1572190"/>
                  <a:pt x="25031812" y="1415026"/>
                </a:cubicBezTo>
                <a:cubicBezTo>
                  <a:pt x="24850608" y="1204310"/>
                  <a:pt x="24703050" y="1052132"/>
                  <a:pt x="24637786" y="950099"/>
                </a:cubicBezTo>
                <a:cubicBezTo>
                  <a:pt x="24594816" y="950099"/>
                  <a:pt x="24550628" y="953423"/>
                  <a:pt x="24507660" y="953423"/>
                </a:cubicBezTo>
                <a:cubicBezTo>
                  <a:pt x="24458204" y="953423"/>
                  <a:pt x="24410774" y="951761"/>
                  <a:pt x="24361318" y="950099"/>
                </a:cubicBezTo>
                <a:close/>
                <a:moveTo>
                  <a:pt x="25786216" y="950099"/>
                </a:moveTo>
                <a:lnTo>
                  <a:pt x="25786216" y="993555"/>
                </a:lnTo>
                <a:cubicBezTo>
                  <a:pt x="25911884" y="998582"/>
                  <a:pt x="25937424" y="1005271"/>
                  <a:pt x="25937424" y="1142410"/>
                </a:cubicBezTo>
                <a:lnTo>
                  <a:pt x="25937424" y="1884898"/>
                </a:lnTo>
                <a:cubicBezTo>
                  <a:pt x="25937424" y="2047129"/>
                  <a:pt x="25924452" y="2073925"/>
                  <a:pt x="25786216" y="2073925"/>
                </a:cubicBezTo>
                <a:lnTo>
                  <a:pt x="25786216" y="2117381"/>
                </a:lnTo>
                <a:cubicBezTo>
                  <a:pt x="25903776" y="2114017"/>
                  <a:pt x="26021742" y="2114057"/>
                  <a:pt x="26139300" y="2114057"/>
                </a:cubicBezTo>
                <a:cubicBezTo>
                  <a:pt x="26298208" y="2114057"/>
                  <a:pt x="26456710" y="2117381"/>
                  <a:pt x="26615620" y="2117381"/>
                </a:cubicBezTo>
                <a:cubicBezTo>
                  <a:pt x="26631834" y="2030428"/>
                  <a:pt x="26655346" y="1945137"/>
                  <a:pt x="26680884" y="1861548"/>
                </a:cubicBezTo>
                <a:lnTo>
                  <a:pt x="26642780" y="1854819"/>
                </a:lnTo>
                <a:cubicBezTo>
                  <a:pt x="26580756" y="2033752"/>
                  <a:pt x="26511032" y="2055480"/>
                  <a:pt x="26355366" y="2063872"/>
                </a:cubicBezTo>
                <a:lnTo>
                  <a:pt x="26256860" y="2063872"/>
                </a:lnTo>
                <a:cubicBezTo>
                  <a:pt x="26099574" y="2063872"/>
                  <a:pt x="26093088" y="2017091"/>
                  <a:pt x="26093088" y="1831469"/>
                </a:cubicBezTo>
                <a:lnTo>
                  <a:pt x="26093088" y="1547138"/>
                </a:lnTo>
                <a:lnTo>
                  <a:pt x="26262940" y="1547138"/>
                </a:lnTo>
                <a:cubicBezTo>
                  <a:pt x="26385364" y="1547138"/>
                  <a:pt x="26436036" y="1547097"/>
                  <a:pt x="26436036" y="1707627"/>
                </a:cubicBezTo>
                <a:lnTo>
                  <a:pt x="26468062" y="1707627"/>
                </a:lnTo>
                <a:cubicBezTo>
                  <a:pt x="26469682" y="1654117"/>
                  <a:pt x="26461576" y="1575555"/>
                  <a:pt x="26461576" y="1522045"/>
                </a:cubicBezTo>
                <a:cubicBezTo>
                  <a:pt x="26461576" y="1461847"/>
                  <a:pt x="26464820" y="1371488"/>
                  <a:pt x="26468062" y="1334720"/>
                </a:cubicBezTo>
                <a:lnTo>
                  <a:pt x="26436036" y="1334720"/>
                </a:lnTo>
                <a:cubicBezTo>
                  <a:pt x="26431578" y="1373191"/>
                  <a:pt x="26431578" y="1478589"/>
                  <a:pt x="26302668" y="1478589"/>
                </a:cubicBezTo>
                <a:lnTo>
                  <a:pt x="26093088" y="1478589"/>
                </a:lnTo>
                <a:lnTo>
                  <a:pt x="26093088" y="1003608"/>
                </a:lnTo>
                <a:lnTo>
                  <a:pt x="26278750" y="1003608"/>
                </a:lnTo>
                <a:cubicBezTo>
                  <a:pt x="26437658" y="1003608"/>
                  <a:pt x="26509410" y="1050429"/>
                  <a:pt x="26532922" y="1207635"/>
                </a:cubicBezTo>
                <a:lnTo>
                  <a:pt x="26564948" y="1199243"/>
                </a:lnTo>
                <a:lnTo>
                  <a:pt x="26564948" y="950099"/>
                </a:lnTo>
                <a:cubicBezTo>
                  <a:pt x="26410904" y="953463"/>
                  <a:pt x="26260104" y="953423"/>
                  <a:pt x="26107276" y="953423"/>
                </a:cubicBezTo>
                <a:cubicBezTo>
                  <a:pt x="26001068" y="953423"/>
                  <a:pt x="25892832" y="953463"/>
                  <a:pt x="25786216" y="950099"/>
                </a:cubicBezTo>
                <a:close/>
                <a:moveTo>
                  <a:pt x="20960370" y="950099"/>
                </a:moveTo>
                <a:lnTo>
                  <a:pt x="20960370" y="993555"/>
                </a:lnTo>
                <a:cubicBezTo>
                  <a:pt x="21012784" y="993555"/>
                  <a:pt x="21047768" y="1000244"/>
                  <a:pt x="21070024" y="1020310"/>
                </a:cubicBezTo>
                <a:cubicBezTo>
                  <a:pt x="21092238" y="1040376"/>
                  <a:pt x="21100184" y="1077225"/>
                  <a:pt x="21100184" y="1135761"/>
                </a:cubicBezTo>
                <a:cubicBezTo>
                  <a:pt x="21100184" y="1364881"/>
                  <a:pt x="21089116" y="1592297"/>
                  <a:pt x="21082752" y="1821416"/>
                </a:cubicBezTo>
                <a:cubicBezTo>
                  <a:pt x="21076388" y="2045508"/>
                  <a:pt x="21006420" y="2073925"/>
                  <a:pt x="20893604" y="2073925"/>
                </a:cubicBezTo>
                <a:lnTo>
                  <a:pt x="20893604" y="2117381"/>
                </a:lnTo>
                <a:cubicBezTo>
                  <a:pt x="20963532" y="2115720"/>
                  <a:pt x="21034998" y="2114057"/>
                  <a:pt x="21104926" y="2114057"/>
                </a:cubicBezTo>
                <a:cubicBezTo>
                  <a:pt x="21170070" y="2114057"/>
                  <a:pt x="21236796" y="2117381"/>
                  <a:pt x="21301900" y="2117381"/>
                </a:cubicBezTo>
                <a:lnTo>
                  <a:pt x="21301900" y="2073925"/>
                </a:lnTo>
                <a:cubicBezTo>
                  <a:pt x="21238376" y="2073925"/>
                  <a:pt x="21198650" y="2068899"/>
                  <a:pt x="21173272" y="2045468"/>
                </a:cubicBezTo>
                <a:cubicBezTo>
                  <a:pt x="21147816" y="2022078"/>
                  <a:pt x="21139910" y="1976878"/>
                  <a:pt x="21139910" y="1894991"/>
                </a:cubicBezTo>
                <a:cubicBezTo>
                  <a:pt x="21139910" y="1871520"/>
                  <a:pt x="21141492" y="1811403"/>
                  <a:pt x="21141492" y="1789675"/>
                </a:cubicBezTo>
                <a:lnTo>
                  <a:pt x="21154180" y="1184204"/>
                </a:lnTo>
                <a:lnTo>
                  <a:pt x="21157424" y="1184204"/>
                </a:lnTo>
                <a:cubicBezTo>
                  <a:pt x="21308344" y="1500276"/>
                  <a:pt x="21460848" y="1813065"/>
                  <a:pt x="21595878" y="2132502"/>
                </a:cubicBezTo>
                <a:lnTo>
                  <a:pt x="21627660" y="2132502"/>
                </a:lnTo>
                <a:cubicBezTo>
                  <a:pt x="21640348" y="2089005"/>
                  <a:pt x="21672170" y="2006997"/>
                  <a:pt x="21689642" y="1966865"/>
                </a:cubicBezTo>
                <a:lnTo>
                  <a:pt x="22064534" y="1147477"/>
                </a:lnTo>
                <a:lnTo>
                  <a:pt x="22067696" y="1147477"/>
                </a:lnTo>
                <a:lnTo>
                  <a:pt x="22078844" y="1945177"/>
                </a:lnTo>
                <a:cubicBezTo>
                  <a:pt x="22078844" y="2010402"/>
                  <a:pt x="22066116" y="2042143"/>
                  <a:pt x="22037536" y="2058845"/>
                </a:cubicBezTo>
                <a:cubicBezTo>
                  <a:pt x="22010538" y="2073925"/>
                  <a:pt x="21970812" y="2073925"/>
                  <a:pt x="21915194" y="2073925"/>
                </a:cubicBezTo>
                <a:lnTo>
                  <a:pt x="21915194" y="2117381"/>
                </a:lnTo>
                <a:cubicBezTo>
                  <a:pt x="21993066" y="2115720"/>
                  <a:pt x="22069358" y="2114057"/>
                  <a:pt x="22147192" y="2114057"/>
                </a:cubicBezTo>
                <a:cubicBezTo>
                  <a:pt x="22234550" y="2114057"/>
                  <a:pt x="22321948" y="2117381"/>
                  <a:pt x="22409348" y="2117381"/>
                </a:cubicBezTo>
                <a:lnTo>
                  <a:pt x="22409348" y="2073925"/>
                </a:lnTo>
                <a:cubicBezTo>
                  <a:pt x="22250440" y="2073925"/>
                  <a:pt x="22239292" y="2037157"/>
                  <a:pt x="22236090" y="1911775"/>
                </a:cubicBezTo>
                <a:cubicBezTo>
                  <a:pt x="22229766" y="1659224"/>
                  <a:pt x="22215536" y="1378218"/>
                  <a:pt x="22215536" y="1113993"/>
                </a:cubicBezTo>
                <a:cubicBezTo>
                  <a:pt x="22215536" y="1058821"/>
                  <a:pt x="22225024" y="1030404"/>
                  <a:pt x="22245698" y="1013661"/>
                </a:cubicBezTo>
                <a:cubicBezTo>
                  <a:pt x="22266332" y="996960"/>
                  <a:pt x="22302814" y="993555"/>
                  <a:pt x="22356852" y="993555"/>
                </a:cubicBezTo>
                <a:lnTo>
                  <a:pt x="22356852" y="950099"/>
                </a:lnTo>
                <a:cubicBezTo>
                  <a:pt x="22310800" y="950099"/>
                  <a:pt x="22263088" y="953423"/>
                  <a:pt x="22217038" y="953423"/>
                </a:cubicBezTo>
                <a:cubicBezTo>
                  <a:pt x="22174148" y="953423"/>
                  <a:pt x="22129678" y="951761"/>
                  <a:pt x="22086790" y="950099"/>
                </a:cubicBezTo>
                <a:cubicBezTo>
                  <a:pt x="21954920" y="1267833"/>
                  <a:pt x="21800796" y="1575595"/>
                  <a:pt x="21657820" y="1888303"/>
                </a:cubicBezTo>
                <a:lnTo>
                  <a:pt x="21230512" y="950099"/>
                </a:lnTo>
                <a:cubicBezTo>
                  <a:pt x="21197150" y="950099"/>
                  <a:pt x="21162126" y="953423"/>
                  <a:pt x="21128762" y="953423"/>
                </a:cubicBezTo>
                <a:cubicBezTo>
                  <a:pt x="21073144" y="953423"/>
                  <a:pt x="21015946" y="951761"/>
                  <a:pt x="20960370" y="950099"/>
                </a:cubicBezTo>
                <a:close/>
                <a:moveTo>
                  <a:pt x="18946294" y="2178513"/>
                </a:moveTo>
                <a:cubicBezTo>
                  <a:pt x="18946294" y="2178513"/>
                  <a:pt x="19500688" y="2364418"/>
                  <a:pt x="19774560" y="2674288"/>
                </a:cubicBezTo>
                <a:cubicBezTo>
                  <a:pt x="19775250" y="2675099"/>
                  <a:pt x="19778858" y="2675099"/>
                  <a:pt x="19779546" y="2674288"/>
                </a:cubicBezTo>
                <a:cubicBezTo>
                  <a:pt x="20053378" y="2364418"/>
                  <a:pt x="20607772" y="2178513"/>
                  <a:pt x="20607772" y="2178513"/>
                </a:cubicBezTo>
                <a:lnTo>
                  <a:pt x="19774560" y="2178513"/>
                </a:lnTo>
                <a:lnTo>
                  <a:pt x="18946294" y="2178513"/>
                </a:lnTo>
                <a:close/>
              </a:path>
            </a:pathLst>
          </a:custGeom>
          <a:solidFill>
            <a:srgbClr val="003263"/>
          </a:solidFill>
          <a:ln w="574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293390-A864-B1B3-EAAA-4503B31C1676}"/>
              </a:ext>
            </a:extLst>
          </p:cNvPr>
          <p:cNvSpPr txBox="1"/>
          <p:nvPr/>
        </p:nvSpPr>
        <p:spPr>
          <a:xfrm>
            <a:off x="563208" y="269200"/>
            <a:ext cx="13311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Comparing Monitoring and Mitigation efforts in Northeast Offshore Wind Developments</a:t>
            </a:r>
          </a:p>
          <a:p>
            <a:r>
              <a:rPr lang="en-US" sz="32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Andrew E. Chingos</a:t>
            </a:r>
            <a:r>
              <a:rPr lang="en-US" sz="3200" baseline="300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, Everett J. Rzeszowski</a:t>
            </a:r>
            <a:r>
              <a:rPr lang="en-US" sz="3200" baseline="300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 and Dr. Damian C. Brady</a:t>
            </a:r>
            <a:r>
              <a:rPr lang="en-US" sz="3200" baseline="300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2</a:t>
            </a:r>
          </a:p>
          <a:p>
            <a:r>
              <a:rPr lang="en-US" sz="3200" baseline="300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University of St Andrews, </a:t>
            </a:r>
            <a:r>
              <a:rPr lang="en-US" sz="3200" baseline="300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University of Maine – Darling Marine Center</a:t>
            </a:r>
            <a:endParaRPr lang="en-US" sz="3200" baseline="30000" dirty="0">
              <a:solidFill>
                <a:schemeClr val="bg1"/>
              </a:solidFill>
              <a:latin typeface="Trade Gothic Next Light" panose="020B0403040303020004" pitchFamily="34" charset="0"/>
            </a:endParaRPr>
          </a:p>
        </p:txBody>
      </p:sp>
      <p:pic>
        <p:nvPicPr>
          <p:cNvPr id="89" name="Picture 8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BD451E3-7114-A19F-CE61-BADB116FF5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8"/>
          <a:stretch/>
        </p:blipFill>
        <p:spPr>
          <a:xfrm>
            <a:off x="14150379" y="301952"/>
            <a:ext cx="1531253" cy="2441247"/>
          </a:xfrm>
          <a:prstGeom prst="rect">
            <a:avLst/>
          </a:prstGeom>
          <a:noFill/>
        </p:spPr>
      </p:pic>
      <p:pic>
        <p:nvPicPr>
          <p:cNvPr id="90" name="Picture 89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819C602-50C4-729E-D12C-0A6247A965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56"/>
          <a:stretch/>
        </p:blipFill>
        <p:spPr>
          <a:xfrm>
            <a:off x="17875638" y="1068170"/>
            <a:ext cx="1531253" cy="1675030"/>
          </a:xfrm>
          <a:prstGeom prst="rect">
            <a:avLst/>
          </a:prstGeom>
        </p:spPr>
      </p:pic>
      <p:pic>
        <p:nvPicPr>
          <p:cNvPr id="91" name="Picture 9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C68D39A-00E8-4C22-3208-EADEA39AB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36"/>
          <a:stretch/>
        </p:blipFill>
        <p:spPr>
          <a:xfrm>
            <a:off x="15957139" y="673282"/>
            <a:ext cx="1531253" cy="213765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8B30235-7B10-F95A-5ACF-858CC6E484C0}"/>
              </a:ext>
            </a:extLst>
          </p:cNvPr>
          <p:cNvSpPr txBox="1"/>
          <p:nvPr/>
        </p:nvSpPr>
        <p:spPr>
          <a:xfrm>
            <a:off x="264239" y="3249275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rade Gothic Next Light" panose="020B0403040303020004" pitchFamily="34" charset="0"/>
              </a:rPr>
              <a:t>Introduction</a:t>
            </a:r>
            <a:r>
              <a:rPr lang="en-US" sz="4000" dirty="0">
                <a:latin typeface="Trade Gothic Next Light" panose="020B0403040303020004" pitchFamily="34" charset="0"/>
              </a:rPr>
              <a:t>: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0FD70B-3E5B-044A-526B-88B41CD07F2E}"/>
              </a:ext>
            </a:extLst>
          </p:cNvPr>
          <p:cNvCxnSpPr>
            <a:cxnSpLocks/>
          </p:cNvCxnSpPr>
          <p:nvPr/>
        </p:nvCxnSpPr>
        <p:spPr>
          <a:xfrm>
            <a:off x="311131" y="3908016"/>
            <a:ext cx="27677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black and white logo&#10;&#10;Description automatically generated">
            <a:extLst>
              <a:ext uri="{FF2B5EF4-FFF2-40B4-BE49-F238E27FC236}">
                <a16:creationId xmlns:a16="http://schemas.microsoft.com/office/drawing/2014/main" id="{8AC15FBE-832F-AB72-D1B5-D9175D221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828" y="-373157"/>
            <a:ext cx="7948181" cy="353252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0844ADE5-8082-F956-5141-839C8351A77C}"/>
              </a:ext>
            </a:extLst>
          </p:cNvPr>
          <p:cNvSpPr txBox="1"/>
          <p:nvPr/>
        </p:nvSpPr>
        <p:spPr>
          <a:xfrm>
            <a:off x="264239" y="14538734"/>
            <a:ext cx="235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Light" panose="020B0403040303020004" pitchFamily="34" charset="0"/>
              </a:rPr>
              <a:t>Methods: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041084-A3AB-018A-43C7-ED6B94482D44}"/>
              </a:ext>
            </a:extLst>
          </p:cNvPr>
          <p:cNvCxnSpPr>
            <a:cxnSpLocks/>
          </p:cNvCxnSpPr>
          <p:nvPr/>
        </p:nvCxnSpPr>
        <p:spPr>
          <a:xfrm>
            <a:off x="311131" y="15197475"/>
            <a:ext cx="2019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BD8E043-DDC1-AADD-BE71-6E978993BF79}"/>
              </a:ext>
            </a:extLst>
          </p:cNvPr>
          <p:cNvSpPr txBox="1"/>
          <p:nvPr/>
        </p:nvSpPr>
        <p:spPr>
          <a:xfrm>
            <a:off x="18460774" y="14161793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Light" panose="020B0403040303020004" pitchFamily="34" charset="0"/>
              </a:rPr>
              <a:t>Significance: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6A4D41-1352-87B6-8901-0086A1D3F5B5}"/>
              </a:ext>
            </a:extLst>
          </p:cNvPr>
          <p:cNvCxnSpPr>
            <a:cxnSpLocks/>
          </p:cNvCxnSpPr>
          <p:nvPr/>
        </p:nvCxnSpPr>
        <p:spPr>
          <a:xfrm>
            <a:off x="18507666" y="14820534"/>
            <a:ext cx="27403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E354F0D-2E3E-E24D-B1A3-07BB2A224248}"/>
              </a:ext>
            </a:extLst>
          </p:cNvPr>
          <p:cNvSpPr txBox="1"/>
          <p:nvPr/>
        </p:nvSpPr>
        <p:spPr>
          <a:xfrm>
            <a:off x="9438043" y="3374693"/>
            <a:ext cx="293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Light" panose="020B0403040303020004" pitchFamily="34" charset="0"/>
              </a:rPr>
              <a:t>Our Dataset: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230106C-D2E7-B77B-349C-C313AD225278}"/>
              </a:ext>
            </a:extLst>
          </p:cNvPr>
          <p:cNvCxnSpPr>
            <a:cxnSpLocks/>
          </p:cNvCxnSpPr>
          <p:nvPr/>
        </p:nvCxnSpPr>
        <p:spPr>
          <a:xfrm>
            <a:off x="9484935" y="4033434"/>
            <a:ext cx="27403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FCED2F4-0CEA-8A7C-D362-F20F54606D37}"/>
              </a:ext>
            </a:extLst>
          </p:cNvPr>
          <p:cNvSpPr txBox="1"/>
          <p:nvPr/>
        </p:nvSpPr>
        <p:spPr>
          <a:xfrm>
            <a:off x="9391829" y="4211051"/>
            <a:ext cx="85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Classification Criteria: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E0993BB-FEFA-1DEE-181E-1562C56DF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92763"/>
              </p:ext>
            </p:extLst>
          </p:nvPr>
        </p:nvGraphicFramePr>
        <p:xfrm>
          <a:off x="9344261" y="8764766"/>
          <a:ext cx="8273175" cy="5468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2467">
                  <a:extLst>
                    <a:ext uri="{9D8B030D-6E8A-4147-A177-3AD203B41FA5}">
                      <a16:colId xmlns:a16="http://schemas.microsoft.com/office/drawing/2014/main" val="472973891"/>
                    </a:ext>
                  </a:extLst>
                </a:gridCol>
                <a:gridCol w="2857562">
                  <a:extLst>
                    <a:ext uri="{9D8B030D-6E8A-4147-A177-3AD203B41FA5}">
                      <a16:colId xmlns:a16="http://schemas.microsoft.com/office/drawing/2014/main" val="997489230"/>
                    </a:ext>
                  </a:extLst>
                </a:gridCol>
                <a:gridCol w="2563146">
                  <a:extLst>
                    <a:ext uri="{9D8B030D-6E8A-4147-A177-3AD203B41FA5}">
                      <a16:colId xmlns:a16="http://schemas.microsoft.com/office/drawing/2014/main" val="1754199911"/>
                    </a:ext>
                  </a:extLst>
                </a:gridCol>
              </a:tblGrid>
              <a:tr h="54687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Onshore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Cable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Site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74562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DCEEA742-3155-B2ED-A637-A57D5682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13023"/>
              </p:ext>
            </p:extLst>
          </p:nvPr>
        </p:nvGraphicFramePr>
        <p:xfrm>
          <a:off x="17617439" y="5013960"/>
          <a:ext cx="387246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246">
                  <a:extLst>
                    <a:ext uri="{9D8B030D-6E8A-4147-A177-3AD203B41FA5}">
                      <a16:colId xmlns:a16="http://schemas.microsoft.com/office/drawing/2014/main" val="2318936280"/>
                    </a:ext>
                  </a:extLst>
                </a:gridCol>
              </a:tblGrid>
              <a:tr h="210166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Above</a:t>
                      </a:r>
                    </a:p>
                  </a:txBody>
                  <a:tcPr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84969"/>
                  </a:ext>
                </a:extLst>
              </a:tr>
              <a:tr h="16473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Below</a:t>
                      </a:r>
                      <a:endParaRPr lang="en-US" dirty="0"/>
                    </a:p>
                  </a:txBody>
                  <a:tcPr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30192"/>
                  </a:ext>
                </a:extLst>
              </a:tr>
            </a:tbl>
          </a:graphicData>
        </a:graphic>
      </p:graphicFrame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B943C4-1847-C4FD-D8C5-163408194849}"/>
              </a:ext>
            </a:extLst>
          </p:cNvPr>
          <p:cNvCxnSpPr>
            <a:cxnSpLocks/>
          </p:cNvCxnSpPr>
          <p:nvPr/>
        </p:nvCxnSpPr>
        <p:spPr>
          <a:xfrm>
            <a:off x="9344261" y="6829063"/>
            <a:ext cx="28496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B3B9C3E-8D63-02FA-C5F6-A862B50218BE}"/>
              </a:ext>
            </a:extLst>
          </p:cNvPr>
          <p:cNvCxnSpPr>
            <a:cxnSpLocks/>
          </p:cNvCxnSpPr>
          <p:nvPr/>
        </p:nvCxnSpPr>
        <p:spPr>
          <a:xfrm>
            <a:off x="12193905" y="6830606"/>
            <a:ext cx="3025775" cy="16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A2032A-6CCC-5FC0-2697-264DC2BA7E2E}"/>
              </a:ext>
            </a:extLst>
          </p:cNvPr>
          <p:cNvCxnSpPr>
            <a:cxnSpLocks/>
          </p:cNvCxnSpPr>
          <p:nvPr/>
        </p:nvCxnSpPr>
        <p:spPr>
          <a:xfrm>
            <a:off x="15201900" y="8448582"/>
            <a:ext cx="2415536" cy="6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D3D5B6C-D08A-118B-2068-613B71A268C7}"/>
              </a:ext>
            </a:extLst>
          </p:cNvPr>
          <p:cNvCxnSpPr>
            <a:cxnSpLocks/>
          </p:cNvCxnSpPr>
          <p:nvPr/>
        </p:nvCxnSpPr>
        <p:spPr>
          <a:xfrm flipH="1">
            <a:off x="15404396" y="6991721"/>
            <a:ext cx="156894" cy="146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8CBD890-14BE-5680-7C49-1AFCACA0334C}"/>
              </a:ext>
            </a:extLst>
          </p:cNvPr>
          <p:cNvCxnSpPr>
            <a:cxnSpLocks/>
          </p:cNvCxnSpPr>
          <p:nvPr/>
        </p:nvCxnSpPr>
        <p:spPr>
          <a:xfrm flipH="1" flipV="1">
            <a:off x="15681632" y="6991721"/>
            <a:ext cx="156894" cy="146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81E4866-BA8E-7602-241E-64AD4EEE7E02}"/>
              </a:ext>
            </a:extLst>
          </p:cNvPr>
          <p:cNvCxnSpPr>
            <a:cxnSpLocks/>
          </p:cNvCxnSpPr>
          <p:nvPr/>
        </p:nvCxnSpPr>
        <p:spPr>
          <a:xfrm>
            <a:off x="15440721" y="8219822"/>
            <a:ext cx="382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620295-0652-3ADA-90C0-4B3C06E37881}"/>
              </a:ext>
            </a:extLst>
          </p:cNvPr>
          <p:cNvCxnSpPr>
            <a:cxnSpLocks/>
          </p:cNvCxnSpPr>
          <p:nvPr/>
        </p:nvCxnSpPr>
        <p:spPr>
          <a:xfrm>
            <a:off x="15482843" y="7815962"/>
            <a:ext cx="277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F35322-56B2-D52B-EC2B-5490B599E5D0}"/>
              </a:ext>
            </a:extLst>
          </p:cNvPr>
          <p:cNvCxnSpPr>
            <a:cxnSpLocks/>
          </p:cNvCxnSpPr>
          <p:nvPr/>
        </p:nvCxnSpPr>
        <p:spPr>
          <a:xfrm>
            <a:off x="15493385" y="7459727"/>
            <a:ext cx="23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A5909C3-D94E-CEE0-83A6-2C9F586049BB}"/>
              </a:ext>
            </a:extLst>
          </p:cNvPr>
          <p:cNvCxnSpPr>
            <a:cxnSpLocks/>
          </p:cNvCxnSpPr>
          <p:nvPr/>
        </p:nvCxnSpPr>
        <p:spPr>
          <a:xfrm>
            <a:off x="15538777" y="7135877"/>
            <a:ext cx="1428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30696D7-FABA-A885-79E1-17CB7168808C}"/>
              </a:ext>
            </a:extLst>
          </p:cNvPr>
          <p:cNvCxnSpPr>
            <a:cxnSpLocks/>
          </p:cNvCxnSpPr>
          <p:nvPr/>
        </p:nvCxnSpPr>
        <p:spPr>
          <a:xfrm>
            <a:off x="15540714" y="7139103"/>
            <a:ext cx="177473" cy="30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9E37C9E-8949-D4E0-9545-C49FCE15457A}"/>
              </a:ext>
            </a:extLst>
          </p:cNvPr>
          <p:cNvCxnSpPr>
            <a:cxnSpLocks/>
          </p:cNvCxnSpPr>
          <p:nvPr/>
        </p:nvCxnSpPr>
        <p:spPr>
          <a:xfrm>
            <a:off x="15521467" y="7459727"/>
            <a:ext cx="238612" cy="3544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65A7E-3ED5-49AC-6D7A-E2E661D5E09B}"/>
              </a:ext>
            </a:extLst>
          </p:cNvPr>
          <p:cNvCxnSpPr>
            <a:cxnSpLocks/>
          </p:cNvCxnSpPr>
          <p:nvPr/>
        </p:nvCxnSpPr>
        <p:spPr>
          <a:xfrm>
            <a:off x="15483896" y="7831133"/>
            <a:ext cx="325699" cy="375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33E4AF6-42EE-3A1F-E215-7D2ECB2EF1DC}"/>
              </a:ext>
            </a:extLst>
          </p:cNvPr>
          <p:cNvCxnSpPr>
            <a:cxnSpLocks/>
          </p:cNvCxnSpPr>
          <p:nvPr/>
        </p:nvCxnSpPr>
        <p:spPr>
          <a:xfrm flipH="1">
            <a:off x="15541782" y="7008726"/>
            <a:ext cx="1547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CBF1BC0-A8A8-E6D9-9712-89EB82B5C9B5}"/>
              </a:ext>
            </a:extLst>
          </p:cNvPr>
          <p:cNvCxnSpPr>
            <a:cxnSpLocks/>
          </p:cNvCxnSpPr>
          <p:nvPr/>
        </p:nvCxnSpPr>
        <p:spPr>
          <a:xfrm flipH="1" flipV="1">
            <a:off x="15610204" y="5937504"/>
            <a:ext cx="8954" cy="10460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5EB39FC-ED8B-E321-1D69-8A888993819C}"/>
              </a:ext>
            </a:extLst>
          </p:cNvPr>
          <p:cNvCxnSpPr>
            <a:cxnSpLocks/>
          </p:cNvCxnSpPr>
          <p:nvPr/>
        </p:nvCxnSpPr>
        <p:spPr>
          <a:xfrm flipH="1">
            <a:off x="15614681" y="5918450"/>
            <a:ext cx="160489" cy="37874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064B753-2FB8-BC41-A829-DBAD1AE7FC39}"/>
              </a:ext>
            </a:extLst>
          </p:cNvPr>
          <p:cNvGrpSpPr/>
          <p:nvPr/>
        </p:nvGrpSpPr>
        <p:grpSpPr>
          <a:xfrm>
            <a:off x="15085368" y="6027432"/>
            <a:ext cx="551282" cy="50627"/>
            <a:chOff x="15085368" y="6027432"/>
            <a:chExt cx="551282" cy="50627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8DCFE26-075D-B583-AB01-E5008BAFF235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15361009" y="5802418"/>
              <a:ext cx="0" cy="551282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9EEDF87-EC9F-BF16-6659-E54DB05D36DA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15482989" y="5916759"/>
              <a:ext cx="0" cy="2213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F8F5BA5-C83A-5BEA-5B81-6214DD7B1B48}"/>
              </a:ext>
            </a:extLst>
          </p:cNvPr>
          <p:cNvGrpSpPr/>
          <p:nvPr/>
        </p:nvGrpSpPr>
        <p:grpSpPr>
          <a:xfrm>
            <a:off x="15620877" y="5372969"/>
            <a:ext cx="17145" cy="551282"/>
            <a:chOff x="15620877" y="5372969"/>
            <a:chExt cx="17145" cy="55128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F045046-99D7-4EBD-2A21-989681C9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0877" y="5372969"/>
              <a:ext cx="0" cy="551282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C2100F-8C86-6143-A01B-3116A40587E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8022" y="5668888"/>
              <a:ext cx="0" cy="2213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0F78331-EC0C-A63A-22FA-0B08FD7580CA}"/>
              </a:ext>
            </a:extLst>
          </p:cNvPr>
          <p:cNvGrpSpPr/>
          <p:nvPr/>
        </p:nvGrpSpPr>
        <p:grpSpPr>
          <a:xfrm>
            <a:off x="15569163" y="5994678"/>
            <a:ext cx="551282" cy="80324"/>
            <a:chOff x="15569163" y="5994678"/>
            <a:chExt cx="551282" cy="80324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3F574A-B61A-CD82-5B0D-28B7273F2342}"/>
                </a:ext>
              </a:extLst>
            </p:cNvPr>
            <p:cNvCxnSpPr>
              <a:cxnSpLocks/>
            </p:cNvCxnSpPr>
            <p:nvPr/>
          </p:nvCxnSpPr>
          <p:spPr>
            <a:xfrm rot="7200000" flipH="1">
              <a:off x="15844804" y="5799361"/>
              <a:ext cx="0" cy="551282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9F4AA7E-5ACD-C665-828E-36D504FB13BF}"/>
                </a:ext>
              </a:extLst>
            </p:cNvPr>
            <p:cNvCxnSpPr>
              <a:cxnSpLocks/>
            </p:cNvCxnSpPr>
            <p:nvPr/>
          </p:nvCxnSpPr>
          <p:spPr>
            <a:xfrm rot="7200000" flipH="1">
              <a:off x="15739970" y="5884005"/>
              <a:ext cx="0" cy="2213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A1D5115-0077-A4C3-647E-F390759A1C66}"/>
              </a:ext>
            </a:extLst>
          </p:cNvPr>
          <p:cNvGrpSpPr/>
          <p:nvPr/>
        </p:nvGrpSpPr>
        <p:grpSpPr>
          <a:xfrm>
            <a:off x="16295230" y="5366889"/>
            <a:ext cx="1035077" cy="3081693"/>
            <a:chOff x="15237768" y="5525369"/>
            <a:chExt cx="1035077" cy="3081693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5946F11-D7B4-DBE3-447F-835370038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56796" y="7144121"/>
              <a:ext cx="156894" cy="14629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538735C-0F24-F7A7-3A94-8730113FBA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34032" y="7144121"/>
              <a:ext cx="156894" cy="14629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3E69FF-28CB-4BD8-5229-4EB1BF761ED8}"/>
                </a:ext>
              </a:extLst>
            </p:cNvPr>
            <p:cNvCxnSpPr>
              <a:cxnSpLocks/>
            </p:cNvCxnSpPr>
            <p:nvPr/>
          </p:nvCxnSpPr>
          <p:spPr>
            <a:xfrm>
              <a:off x="15593121" y="8372222"/>
              <a:ext cx="3825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697A5C0-799F-FE0F-97FD-C085C9FC83A6}"/>
                </a:ext>
              </a:extLst>
            </p:cNvPr>
            <p:cNvCxnSpPr>
              <a:cxnSpLocks/>
            </p:cNvCxnSpPr>
            <p:nvPr/>
          </p:nvCxnSpPr>
          <p:spPr>
            <a:xfrm>
              <a:off x="15635243" y="7968362"/>
              <a:ext cx="2772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F55350-EBA0-2867-82C6-6D1B562B4515}"/>
                </a:ext>
              </a:extLst>
            </p:cNvPr>
            <p:cNvCxnSpPr>
              <a:cxnSpLocks/>
            </p:cNvCxnSpPr>
            <p:nvPr/>
          </p:nvCxnSpPr>
          <p:spPr>
            <a:xfrm>
              <a:off x="15645785" y="7612127"/>
              <a:ext cx="23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212184-254D-5DCE-3673-0C65164616A9}"/>
                </a:ext>
              </a:extLst>
            </p:cNvPr>
            <p:cNvCxnSpPr>
              <a:cxnSpLocks/>
            </p:cNvCxnSpPr>
            <p:nvPr/>
          </p:nvCxnSpPr>
          <p:spPr>
            <a:xfrm>
              <a:off x="15691177" y="7288277"/>
              <a:ext cx="1428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CB755D6-67E9-6E59-1A5F-A08F9D90259D}"/>
                </a:ext>
              </a:extLst>
            </p:cNvPr>
            <p:cNvCxnSpPr>
              <a:cxnSpLocks/>
            </p:cNvCxnSpPr>
            <p:nvPr/>
          </p:nvCxnSpPr>
          <p:spPr>
            <a:xfrm>
              <a:off x="15693114" y="7291503"/>
              <a:ext cx="177473" cy="306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91F6253-7443-87C3-AEC1-56A44FBAA5E2}"/>
                </a:ext>
              </a:extLst>
            </p:cNvPr>
            <p:cNvCxnSpPr>
              <a:cxnSpLocks/>
            </p:cNvCxnSpPr>
            <p:nvPr/>
          </p:nvCxnSpPr>
          <p:spPr>
            <a:xfrm>
              <a:off x="15673867" y="7612127"/>
              <a:ext cx="238612" cy="3544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BCE6886-F4DC-0388-BA5E-B4AE7422EF72}"/>
                </a:ext>
              </a:extLst>
            </p:cNvPr>
            <p:cNvCxnSpPr>
              <a:cxnSpLocks/>
            </p:cNvCxnSpPr>
            <p:nvPr/>
          </p:nvCxnSpPr>
          <p:spPr>
            <a:xfrm>
              <a:off x="15636296" y="7983533"/>
              <a:ext cx="325699" cy="3759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CE19392-3C94-F78C-CC29-6778CA120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94182" y="7161126"/>
              <a:ext cx="1547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DCA429C-0BB1-1121-F65E-161D72F740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2604" y="6089904"/>
              <a:ext cx="8954" cy="10460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E48F817-646C-FB77-A257-D928007B4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7081" y="6070850"/>
              <a:ext cx="160489" cy="3787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C67EFFA-3F6B-E483-4636-AC0C4E47E27B}"/>
                </a:ext>
              </a:extLst>
            </p:cNvPr>
            <p:cNvGrpSpPr/>
            <p:nvPr/>
          </p:nvGrpSpPr>
          <p:grpSpPr>
            <a:xfrm>
              <a:off x="15237768" y="6179832"/>
              <a:ext cx="551282" cy="50627"/>
              <a:chOff x="15085368" y="6027432"/>
              <a:chExt cx="551282" cy="50627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DED24E0-EDC1-08EC-5654-1C969DDEB6D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15361009" y="5802418"/>
                <a:ext cx="0" cy="55128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DC4D0B-11F2-3D2D-2BEF-A33D36F0102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15482989" y="5916759"/>
                <a:ext cx="0" cy="221346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726BB02-15FC-3FC2-9FA7-6309DD4F8907}"/>
                </a:ext>
              </a:extLst>
            </p:cNvPr>
            <p:cNvGrpSpPr/>
            <p:nvPr/>
          </p:nvGrpSpPr>
          <p:grpSpPr>
            <a:xfrm>
              <a:off x="15773277" y="5525369"/>
              <a:ext cx="17145" cy="551282"/>
              <a:chOff x="15620877" y="5372969"/>
              <a:chExt cx="17145" cy="551282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A243491-E7BF-3D15-A536-D8B5BACE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20877" y="5372969"/>
                <a:ext cx="0" cy="55128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D326B5B-F4D6-ABBD-810B-AF95C66D3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8022" y="5668888"/>
                <a:ext cx="0" cy="221346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90CD9BF-2139-0DF0-8A78-9D5A2BBAB436}"/>
                </a:ext>
              </a:extLst>
            </p:cNvPr>
            <p:cNvGrpSpPr/>
            <p:nvPr/>
          </p:nvGrpSpPr>
          <p:grpSpPr>
            <a:xfrm>
              <a:off x="15721563" y="6147078"/>
              <a:ext cx="551282" cy="80324"/>
              <a:chOff x="15569163" y="5994678"/>
              <a:chExt cx="551282" cy="80324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28202E1-7175-93E3-DC8F-B46F91C5F97B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 flipH="1">
                <a:off x="15844804" y="5799361"/>
                <a:ext cx="0" cy="55128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7C67BAB-C808-0C2D-3668-6CF9555E8FCC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 flipH="1">
                <a:off x="15739970" y="5884005"/>
                <a:ext cx="0" cy="221346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3C00596-852E-FA2F-9BE8-9090A88AAAA4}"/>
              </a:ext>
            </a:extLst>
          </p:cNvPr>
          <p:cNvCxnSpPr>
            <a:cxnSpLocks/>
          </p:cNvCxnSpPr>
          <p:nvPr/>
        </p:nvCxnSpPr>
        <p:spPr>
          <a:xfrm flipH="1">
            <a:off x="9568359" y="6357945"/>
            <a:ext cx="114512" cy="469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B605506-8063-A283-AD3A-A56ACDAEF97F}"/>
              </a:ext>
            </a:extLst>
          </p:cNvPr>
          <p:cNvCxnSpPr>
            <a:cxnSpLocks/>
          </p:cNvCxnSpPr>
          <p:nvPr/>
        </p:nvCxnSpPr>
        <p:spPr>
          <a:xfrm flipH="1" flipV="1">
            <a:off x="10019269" y="6357945"/>
            <a:ext cx="114512" cy="469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F97A5AE-4A49-48D2-B174-E84A0A8E80AA}"/>
              </a:ext>
            </a:extLst>
          </p:cNvPr>
          <p:cNvCxnSpPr>
            <a:cxnSpLocks/>
          </p:cNvCxnSpPr>
          <p:nvPr/>
        </p:nvCxnSpPr>
        <p:spPr>
          <a:xfrm flipH="1">
            <a:off x="9665726" y="6374130"/>
            <a:ext cx="372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C6739EA-231A-F8CE-814F-FD0F4E6C102A}"/>
              </a:ext>
            </a:extLst>
          </p:cNvPr>
          <p:cNvCxnSpPr>
            <a:cxnSpLocks/>
          </p:cNvCxnSpPr>
          <p:nvPr/>
        </p:nvCxnSpPr>
        <p:spPr>
          <a:xfrm>
            <a:off x="9682871" y="5727700"/>
            <a:ext cx="0" cy="63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2E1AF0F-F0DA-3C3B-F142-FF750E71A302}"/>
              </a:ext>
            </a:extLst>
          </p:cNvPr>
          <p:cNvCxnSpPr>
            <a:cxnSpLocks/>
          </p:cNvCxnSpPr>
          <p:nvPr/>
        </p:nvCxnSpPr>
        <p:spPr>
          <a:xfrm>
            <a:off x="10019269" y="5729224"/>
            <a:ext cx="0" cy="63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0524AB0-6293-D12D-5656-90BF9BA9B082}"/>
              </a:ext>
            </a:extLst>
          </p:cNvPr>
          <p:cNvCxnSpPr>
            <a:cxnSpLocks/>
          </p:cNvCxnSpPr>
          <p:nvPr/>
        </p:nvCxnSpPr>
        <p:spPr>
          <a:xfrm flipH="1">
            <a:off x="9663821" y="5745480"/>
            <a:ext cx="372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463D014B-6AC2-DE74-23CC-7BAC779F52F3}"/>
              </a:ext>
            </a:extLst>
          </p:cNvPr>
          <p:cNvCxnSpPr>
            <a:cxnSpLocks/>
          </p:cNvCxnSpPr>
          <p:nvPr/>
        </p:nvCxnSpPr>
        <p:spPr>
          <a:xfrm flipH="1">
            <a:off x="9469624" y="6032505"/>
            <a:ext cx="782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EA97723-6425-E502-7D25-B74FCA60A93A}"/>
              </a:ext>
            </a:extLst>
          </p:cNvPr>
          <p:cNvCxnSpPr>
            <a:cxnSpLocks/>
          </p:cNvCxnSpPr>
          <p:nvPr/>
        </p:nvCxnSpPr>
        <p:spPr>
          <a:xfrm flipH="1" flipV="1">
            <a:off x="10025466" y="5731925"/>
            <a:ext cx="214524" cy="300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CB9B76B-9B9A-AA79-589B-E97167BC808F}"/>
              </a:ext>
            </a:extLst>
          </p:cNvPr>
          <p:cNvCxnSpPr>
            <a:cxnSpLocks/>
          </p:cNvCxnSpPr>
          <p:nvPr/>
        </p:nvCxnSpPr>
        <p:spPr>
          <a:xfrm flipH="1">
            <a:off x="9483585" y="5732349"/>
            <a:ext cx="193127" cy="295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BA6BE7C-B41B-3377-3C47-1A6ED21A4B23}"/>
              </a:ext>
            </a:extLst>
          </p:cNvPr>
          <p:cNvCxnSpPr>
            <a:cxnSpLocks/>
          </p:cNvCxnSpPr>
          <p:nvPr/>
        </p:nvCxnSpPr>
        <p:spPr>
          <a:xfrm flipH="1" flipV="1">
            <a:off x="9690355" y="5758495"/>
            <a:ext cx="322545" cy="268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0D86A6B-64D3-2F28-B74F-A17D1C4C5046}"/>
              </a:ext>
            </a:extLst>
          </p:cNvPr>
          <p:cNvCxnSpPr>
            <a:cxnSpLocks/>
          </p:cNvCxnSpPr>
          <p:nvPr/>
        </p:nvCxnSpPr>
        <p:spPr>
          <a:xfrm flipH="1">
            <a:off x="9693354" y="5761666"/>
            <a:ext cx="311225" cy="265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2C0BE44-092B-2A04-2436-46F6AFC12457}"/>
              </a:ext>
            </a:extLst>
          </p:cNvPr>
          <p:cNvCxnSpPr>
            <a:cxnSpLocks/>
          </p:cNvCxnSpPr>
          <p:nvPr/>
        </p:nvCxnSpPr>
        <p:spPr>
          <a:xfrm flipH="1" flipV="1">
            <a:off x="9686188" y="6056949"/>
            <a:ext cx="318391" cy="299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25CA266-CB4A-371B-FED7-851D23E7562F}"/>
              </a:ext>
            </a:extLst>
          </p:cNvPr>
          <p:cNvCxnSpPr>
            <a:cxnSpLocks/>
          </p:cNvCxnSpPr>
          <p:nvPr/>
        </p:nvCxnSpPr>
        <p:spPr>
          <a:xfrm flipH="1">
            <a:off x="9695967" y="6034272"/>
            <a:ext cx="314037" cy="329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5E09BA-AF4B-FA7D-7A69-97922A5762EF}"/>
              </a:ext>
            </a:extLst>
          </p:cNvPr>
          <p:cNvCxnSpPr>
            <a:cxnSpLocks/>
          </p:cNvCxnSpPr>
          <p:nvPr/>
        </p:nvCxnSpPr>
        <p:spPr>
          <a:xfrm flipH="1">
            <a:off x="9469624" y="6298483"/>
            <a:ext cx="782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03EE3D5-CB30-BC18-8368-7433D5706AAA}"/>
              </a:ext>
            </a:extLst>
          </p:cNvPr>
          <p:cNvCxnSpPr>
            <a:cxnSpLocks/>
          </p:cNvCxnSpPr>
          <p:nvPr/>
        </p:nvCxnSpPr>
        <p:spPr>
          <a:xfrm flipH="1" flipV="1">
            <a:off x="10028535" y="6043623"/>
            <a:ext cx="220297" cy="244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73B6B5-355E-EB28-4B93-59F613E25FDA}"/>
              </a:ext>
            </a:extLst>
          </p:cNvPr>
          <p:cNvCxnSpPr>
            <a:cxnSpLocks/>
          </p:cNvCxnSpPr>
          <p:nvPr/>
        </p:nvCxnSpPr>
        <p:spPr>
          <a:xfrm flipH="1">
            <a:off x="9482610" y="6044047"/>
            <a:ext cx="197171" cy="254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7A1B5A1-E7B8-5BC1-DDA1-AA2ABEC0F551}"/>
              </a:ext>
            </a:extLst>
          </p:cNvPr>
          <p:cNvCxnSpPr>
            <a:cxnSpLocks/>
          </p:cNvCxnSpPr>
          <p:nvPr/>
        </p:nvCxnSpPr>
        <p:spPr>
          <a:xfrm>
            <a:off x="9347718" y="5794438"/>
            <a:ext cx="131802" cy="2328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3551021-2EED-9091-914E-385C134BFA2A}"/>
              </a:ext>
            </a:extLst>
          </p:cNvPr>
          <p:cNvCxnSpPr>
            <a:cxnSpLocks/>
          </p:cNvCxnSpPr>
          <p:nvPr/>
        </p:nvCxnSpPr>
        <p:spPr>
          <a:xfrm>
            <a:off x="9342947" y="6067454"/>
            <a:ext cx="131802" cy="2328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A4DD581-C8DD-63FC-91B8-A3C04B6CF7F9}"/>
              </a:ext>
            </a:extLst>
          </p:cNvPr>
          <p:cNvCxnSpPr>
            <a:cxnSpLocks/>
          </p:cNvCxnSpPr>
          <p:nvPr/>
        </p:nvCxnSpPr>
        <p:spPr>
          <a:xfrm>
            <a:off x="9341301" y="5680687"/>
            <a:ext cx="897940" cy="3535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1A7412F-C9E2-C85D-19F4-15A6E84C8D51}"/>
              </a:ext>
            </a:extLst>
          </p:cNvPr>
          <p:cNvCxnSpPr>
            <a:cxnSpLocks/>
          </p:cNvCxnSpPr>
          <p:nvPr/>
        </p:nvCxnSpPr>
        <p:spPr>
          <a:xfrm>
            <a:off x="9346542" y="5933649"/>
            <a:ext cx="897940" cy="3535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AFEF95C-C607-2396-44AC-43CEEE7ED1CB}"/>
              </a:ext>
            </a:extLst>
          </p:cNvPr>
          <p:cNvCxnSpPr>
            <a:cxnSpLocks/>
          </p:cNvCxnSpPr>
          <p:nvPr/>
        </p:nvCxnSpPr>
        <p:spPr>
          <a:xfrm>
            <a:off x="10619885" y="6772052"/>
            <a:ext cx="3452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17D82E3-36F5-73C0-17FC-338E48D10A60}"/>
              </a:ext>
            </a:extLst>
          </p:cNvPr>
          <p:cNvCxnSpPr>
            <a:cxnSpLocks/>
          </p:cNvCxnSpPr>
          <p:nvPr/>
        </p:nvCxnSpPr>
        <p:spPr>
          <a:xfrm flipH="1" flipV="1">
            <a:off x="10692416" y="6515100"/>
            <a:ext cx="699" cy="199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E66EBB4-4A60-D43F-114C-495A4C2F51D6}"/>
              </a:ext>
            </a:extLst>
          </p:cNvPr>
          <p:cNvCxnSpPr>
            <a:cxnSpLocks/>
          </p:cNvCxnSpPr>
          <p:nvPr/>
        </p:nvCxnSpPr>
        <p:spPr>
          <a:xfrm flipV="1">
            <a:off x="10876976" y="6515100"/>
            <a:ext cx="0" cy="199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47BBEE8-712C-E30C-F5FF-CCD7159C317D}"/>
              </a:ext>
            </a:extLst>
          </p:cNvPr>
          <p:cNvCxnSpPr>
            <a:cxnSpLocks/>
          </p:cNvCxnSpPr>
          <p:nvPr/>
        </p:nvCxnSpPr>
        <p:spPr>
          <a:xfrm>
            <a:off x="10813316" y="6690782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127C8EAA-F161-9C11-6EB3-F8CC10631BFD}"/>
              </a:ext>
            </a:extLst>
          </p:cNvPr>
          <p:cNvCxnSpPr>
            <a:cxnSpLocks/>
          </p:cNvCxnSpPr>
          <p:nvPr/>
        </p:nvCxnSpPr>
        <p:spPr>
          <a:xfrm>
            <a:off x="10813316" y="6667922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2EAE746-843E-57BA-8F5C-7B6CEF767FF3}"/>
              </a:ext>
            </a:extLst>
          </p:cNvPr>
          <p:cNvCxnSpPr>
            <a:cxnSpLocks/>
          </p:cNvCxnSpPr>
          <p:nvPr/>
        </p:nvCxnSpPr>
        <p:spPr>
          <a:xfrm>
            <a:off x="10813665" y="6641252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8A85A6D-D551-6992-82FE-A43E82B43FA3}"/>
              </a:ext>
            </a:extLst>
          </p:cNvPr>
          <p:cNvCxnSpPr>
            <a:cxnSpLocks/>
          </p:cNvCxnSpPr>
          <p:nvPr/>
        </p:nvCxnSpPr>
        <p:spPr>
          <a:xfrm>
            <a:off x="10629106" y="6690782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0B955ECC-29D0-D96A-9E55-0B7A8168246A}"/>
              </a:ext>
            </a:extLst>
          </p:cNvPr>
          <p:cNvCxnSpPr>
            <a:cxnSpLocks/>
          </p:cNvCxnSpPr>
          <p:nvPr/>
        </p:nvCxnSpPr>
        <p:spPr>
          <a:xfrm>
            <a:off x="10629106" y="6667922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CA1ACDC-1F70-1C05-4485-647AE2A39A0D}"/>
              </a:ext>
            </a:extLst>
          </p:cNvPr>
          <p:cNvCxnSpPr>
            <a:cxnSpLocks/>
          </p:cNvCxnSpPr>
          <p:nvPr/>
        </p:nvCxnSpPr>
        <p:spPr>
          <a:xfrm>
            <a:off x="10629455" y="6641252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B140CEB-313B-4276-52AA-7CC3D5D4733B}"/>
              </a:ext>
            </a:extLst>
          </p:cNvPr>
          <p:cNvCxnSpPr>
            <a:cxnSpLocks/>
          </p:cNvCxnSpPr>
          <p:nvPr/>
        </p:nvCxnSpPr>
        <p:spPr>
          <a:xfrm>
            <a:off x="10628757" y="6612677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D10FCC2-ED85-FE5D-362D-EF332CF8241B}"/>
              </a:ext>
            </a:extLst>
          </p:cNvPr>
          <p:cNvCxnSpPr>
            <a:cxnSpLocks/>
          </p:cNvCxnSpPr>
          <p:nvPr/>
        </p:nvCxnSpPr>
        <p:spPr>
          <a:xfrm>
            <a:off x="10628757" y="6589817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E2B5180D-A2E7-C8C1-1854-12AEEF725A5B}"/>
              </a:ext>
            </a:extLst>
          </p:cNvPr>
          <p:cNvCxnSpPr>
            <a:cxnSpLocks/>
          </p:cNvCxnSpPr>
          <p:nvPr/>
        </p:nvCxnSpPr>
        <p:spPr>
          <a:xfrm>
            <a:off x="10629106" y="6563147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697644B-668D-24FE-33DC-AAAADCE41BC8}"/>
              </a:ext>
            </a:extLst>
          </p:cNvPr>
          <p:cNvCxnSpPr>
            <a:cxnSpLocks/>
          </p:cNvCxnSpPr>
          <p:nvPr/>
        </p:nvCxnSpPr>
        <p:spPr>
          <a:xfrm>
            <a:off x="10812966" y="6612677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4DE489-9796-B06D-6672-4036D08AC9B8}"/>
              </a:ext>
            </a:extLst>
          </p:cNvPr>
          <p:cNvCxnSpPr>
            <a:cxnSpLocks/>
          </p:cNvCxnSpPr>
          <p:nvPr/>
        </p:nvCxnSpPr>
        <p:spPr>
          <a:xfrm>
            <a:off x="10812966" y="6589817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DF629788-CDAB-2661-B809-BAA6A1C0611C}"/>
              </a:ext>
            </a:extLst>
          </p:cNvPr>
          <p:cNvCxnSpPr>
            <a:cxnSpLocks/>
          </p:cNvCxnSpPr>
          <p:nvPr/>
        </p:nvCxnSpPr>
        <p:spPr>
          <a:xfrm>
            <a:off x="10813315" y="6563147"/>
            <a:ext cx="1273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0E0C0D5-FB1C-A11B-7706-CB8CC07CB389}"/>
              </a:ext>
            </a:extLst>
          </p:cNvPr>
          <p:cNvCxnSpPr>
            <a:cxnSpLocks/>
          </p:cNvCxnSpPr>
          <p:nvPr/>
        </p:nvCxnSpPr>
        <p:spPr>
          <a:xfrm>
            <a:off x="10245331" y="6043198"/>
            <a:ext cx="373785" cy="674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0770F35-3DAD-2BB4-4B37-EF249FF71AF2}"/>
              </a:ext>
            </a:extLst>
          </p:cNvPr>
          <p:cNvCxnSpPr>
            <a:cxnSpLocks/>
          </p:cNvCxnSpPr>
          <p:nvPr/>
        </p:nvCxnSpPr>
        <p:spPr>
          <a:xfrm>
            <a:off x="10965180" y="6782088"/>
            <a:ext cx="6267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E4504789-6EA0-AC2F-2EC2-10D0976226D3}"/>
              </a:ext>
            </a:extLst>
          </p:cNvPr>
          <p:cNvCxnSpPr>
            <a:cxnSpLocks/>
          </p:cNvCxnSpPr>
          <p:nvPr/>
        </p:nvCxnSpPr>
        <p:spPr>
          <a:xfrm>
            <a:off x="10965180" y="6751004"/>
            <a:ext cx="60769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0F1E773-040F-BF40-C947-1F105F4F4404}"/>
              </a:ext>
            </a:extLst>
          </p:cNvPr>
          <p:cNvCxnSpPr>
            <a:cxnSpLocks/>
          </p:cNvCxnSpPr>
          <p:nvPr/>
        </p:nvCxnSpPr>
        <p:spPr>
          <a:xfrm>
            <a:off x="12552045" y="6979920"/>
            <a:ext cx="2502916" cy="13200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2DD3106B-AEA7-16A8-0722-ABD85A4FC5C0}"/>
              </a:ext>
            </a:extLst>
          </p:cNvPr>
          <p:cNvCxnSpPr>
            <a:cxnSpLocks/>
          </p:cNvCxnSpPr>
          <p:nvPr/>
        </p:nvCxnSpPr>
        <p:spPr>
          <a:xfrm>
            <a:off x="12555855" y="6955155"/>
            <a:ext cx="2499106" cy="13125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ACF3D8B-B192-6B46-82C0-33A850DA1D65}"/>
              </a:ext>
            </a:extLst>
          </p:cNvPr>
          <p:cNvGrpSpPr/>
          <p:nvPr/>
        </p:nvGrpSpPr>
        <p:grpSpPr>
          <a:xfrm>
            <a:off x="10742930" y="6222337"/>
            <a:ext cx="125730" cy="278158"/>
            <a:chOff x="13567410" y="6395057"/>
            <a:chExt cx="125730" cy="278158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D74C1E1-83D9-DDA7-406E-3AD6F3AB3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67410" y="6395057"/>
              <a:ext cx="103341" cy="1581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55DBC2A-CB18-E16B-E63B-BB69A0C6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69315" y="6522692"/>
              <a:ext cx="122391" cy="1505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6C7235F-7FDC-D65F-6DFF-FCD948538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220" y="6555105"/>
              <a:ext cx="6286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F0E46C2-0DC0-01A2-559F-E6DA78C37B74}"/>
                </a:ext>
              </a:extLst>
            </p:cNvPr>
            <p:cNvCxnSpPr>
              <a:cxnSpLocks/>
            </p:cNvCxnSpPr>
            <p:nvPr/>
          </p:nvCxnSpPr>
          <p:spPr>
            <a:xfrm>
              <a:off x="13618845" y="6522720"/>
              <a:ext cx="742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3E7DFB3-119E-CEB4-4FAF-D4A98A643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20750" y="6402705"/>
              <a:ext cx="45720" cy="114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DD3D92B-59DD-18E0-0F88-A3EB627D1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69315" y="6553200"/>
              <a:ext cx="70485" cy="1181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411A76-5600-C731-98FC-2865792830D9}"/>
              </a:ext>
            </a:extLst>
          </p:cNvPr>
          <p:cNvCxnSpPr>
            <a:cxnSpLocks/>
          </p:cNvCxnSpPr>
          <p:nvPr/>
        </p:nvCxnSpPr>
        <p:spPr>
          <a:xfrm>
            <a:off x="11567160" y="6751004"/>
            <a:ext cx="487680" cy="2098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7A05532-DE65-333B-D1E5-D7D8478F0997}"/>
              </a:ext>
            </a:extLst>
          </p:cNvPr>
          <p:cNvCxnSpPr>
            <a:cxnSpLocks/>
          </p:cNvCxnSpPr>
          <p:nvPr/>
        </p:nvCxnSpPr>
        <p:spPr>
          <a:xfrm>
            <a:off x="11584305" y="6781484"/>
            <a:ext cx="472440" cy="2003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31F7E17-DF6E-BADF-DC5A-60D8647C5D1D}"/>
              </a:ext>
            </a:extLst>
          </p:cNvPr>
          <p:cNvCxnSpPr>
            <a:cxnSpLocks/>
          </p:cNvCxnSpPr>
          <p:nvPr/>
        </p:nvCxnSpPr>
        <p:spPr>
          <a:xfrm>
            <a:off x="12049125" y="6980208"/>
            <a:ext cx="5105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0F779D6-0F92-E3AA-8851-E0A6C522226F}"/>
              </a:ext>
            </a:extLst>
          </p:cNvPr>
          <p:cNvCxnSpPr>
            <a:cxnSpLocks/>
          </p:cNvCxnSpPr>
          <p:nvPr/>
        </p:nvCxnSpPr>
        <p:spPr>
          <a:xfrm>
            <a:off x="12045315" y="6957348"/>
            <a:ext cx="5143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43B711E0-EDBC-7050-FD23-5457FFA96079}"/>
              </a:ext>
            </a:extLst>
          </p:cNvPr>
          <p:cNvSpPr txBox="1"/>
          <p:nvPr/>
        </p:nvSpPr>
        <p:spPr>
          <a:xfrm>
            <a:off x="11648440" y="6913880"/>
            <a:ext cx="828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HDD</a:t>
            </a:r>
          </a:p>
        </p:txBody>
      </p:sp>
      <p:pic>
        <p:nvPicPr>
          <p:cNvPr id="1062" name="Picture 106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B430E905-E219-785A-18B8-ABE3C97A7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816" y="6544247"/>
            <a:ext cx="1206626" cy="603313"/>
          </a:xfrm>
          <a:prstGeom prst="rect">
            <a:avLst/>
          </a:prstGeom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D12FA62-CA36-7AB8-22B5-E5A9BC5EA9BD}"/>
              </a:ext>
            </a:extLst>
          </p:cNvPr>
          <p:cNvCxnSpPr>
            <a:cxnSpLocks/>
          </p:cNvCxnSpPr>
          <p:nvPr/>
        </p:nvCxnSpPr>
        <p:spPr>
          <a:xfrm>
            <a:off x="15053310" y="8258175"/>
            <a:ext cx="352425" cy="70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33A6E413-A60A-F497-919D-CBABA0D9D9D5}"/>
              </a:ext>
            </a:extLst>
          </p:cNvPr>
          <p:cNvCxnSpPr>
            <a:cxnSpLocks/>
          </p:cNvCxnSpPr>
          <p:nvPr/>
        </p:nvCxnSpPr>
        <p:spPr>
          <a:xfrm>
            <a:off x="15051405" y="8290560"/>
            <a:ext cx="352425" cy="70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Arrow: Chevron 1067">
            <a:extLst>
              <a:ext uri="{FF2B5EF4-FFF2-40B4-BE49-F238E27FC236}">
                <a16:creationId xmlns:a16="http://schemas.microsoft.com/office/drawing/2014/main" id="{514D962D-A9E0-657C-047B-66FBAEC16896}"/>
              </a:ext>
            </a:extLst>
          </p:cNvPr>
          <p:cNvSpPr/>
          <p:nvPr/>
        </p:nvSpPr>
        <p:spPr>
          <a:xfrm>
            <a:off x="11312888" y="9471129"/>
            <a:ext cx="1921397" cy="561968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Pre-C</a:t>
            </a:r>
          </a:p>
        </p:txBody>
      </p:sp>
      <p:sp>
        <p:nvSpPr>
          <p:cNvPr id="1070" name="Arrow: Chevron 1069">
            <a:extLst>
              <a:ext uri="{FF2B5EF4-FFF2-40B4-BE49-F238E27FC236}">
                <a16:creationId xmlns:a16="http://schemas.microsoft.com/office/drawing/2014/main" id="{2894574A-CDD8-7784-A250-9B82A2263A26}"/>
              </a:ext>
            </a:extLst>
          </p:cNvPr>
          <p:cNvSpPr/>
          <p:nvPr/>
        </p:nvSpPr>
        <p:spPr>
          <a:xfrm>
            <a:off x="12955094" y="9471129"/>
            <a:ext cx="1921397" cy="561968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1" name="Arrow: Chevron 1070">
            <a:extLst>
              <a:ext uri="{FF2B5EF4-FFF2-40B4-BE49-F238E27FC236}">
                <a16:creationId xmlns:a16="http://schemas.microsoft.com/office/drawing/2014/main" id="{1D751A1E-5727-2B7F-47B1-B5E7E9B50D4F}"/>
              </a:ext>
            </a:extLst>
          </p:cNvPr>
          <p:cNvSpPr/>
          <p:nvPr/>
        </p:nvSpPr>
        <p:spPr>
          <a:xfrm>
            <a:off x="14545999" y="9474065"/>
            <a:ext cx="1921397" cy="561968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O&amp;M</a:t>
            </a:r>
          </a:p>
        </p:txBody>
      </p:sp>
      <p:sp>
        <p:nvSpPr>
          <p:cNvPr id="1072" name="Arrow: Chevron 1071">
            <a:extLst>
              <a:ext uri="{FF2B5EF4-FFF2-40B4-BE49-F238E27FC236}">
                <a16:creationId xmlns:a16="http://schemas.microsoft.com/office/drawing/2014/main" id="{5D5C17D0-35A5-460A-5B52-008211F21A47}"/>
              </a:ext>
            </a:extLst>
          </p:cNvPr>
          <p:cNvSpPr/>
          <p:nvPr/>
        </p:nvSpPr>
        <p:spPr>
          <a:xfrm>
            <a:off x="16175422" y="9471129"/>
            <a:ext cx="1921397" cy="561968"/>
          </a:xfrm>
          <a:prstGeom prst="chevron">
            <a:avLst/>
          </a:prstGeom>
          <a:solidFill>
            <a:srgbClr val="F49A9A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2C38F31-306C-C81E-559F-9B557A17E3A7}"/>
              </a:ext>
            </a:extLst>
          </p:cNvPr>
          <p:cNvSpPr txBox="1"/>
          <p:nvPr/>
        </p:nvSpPr>
        <p:spPr>
          <a:xfrm>
            <a:off x="9391829" y="9374660"/>
            <a:ext cx="1548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Phase</a:t>
            </a:r>
            <a:r>
              <a:rPr lang="en-US" sz="4000" dirty="0"/>
              <a:t>: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F710B168-8E3A-024C-2DF5-F18F2F637BCB}"/>
              </a:ext>
            </a:extLst>
          </p:cNvPr>
          <p:cNvSpPr txBox="1"/>
          <p:nvPr/>
        </p:nvSpPr>
        <p:spPr>
          <a:xfrm>
            <a:off x="9408848" y="10287000"/>
            <a:ext cx="3633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Measure Type:</a:t>
            </a:r>
          </a:p>
        </p:txBody>
      </p:sp>
      <p:sp>
        <p:nvSpPr>
          <p:cNvPr id="1076" name="Flowchart: Stored Data 1075">
            <a:extLst>
              <a:ext uri="{FF2B5EF4-FFF2-40B4-BE49-F238E27FC236}">
                <a16:creationId xmlns:a16="http://schemas.microsoft.com/office/drawing/2014/main" id="{DA95F870-BEBA-35A6-B160-8D2A5BDAFD67}"/>
              </a:ext>
            </a:extLst>
          </p:cNvPr>
          <p:cNvSpPr/>
          <p:nvPr/>
        </p:nvSpPr>
        <p:spPr>
          <a:xfrm>
            <a:off x="12268200" y="10302393"/>
            <a:ext cx="2743200" cy="612648"/>
          </a:xfrm>
          <a:prstGeom prst="flowChartOnlineStorage">
            <a:avLst/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Monitoring</a:t>
            </a:r>
            <a:r>
              <a:rPr lang="en-US" dirty="0">
                <a:solidFill>
                  <a:sysClr val="windowText" lastClr="000000"/>
                </a:solidFill>
              </a:rPr>
              <a:t>      </a:t>
            </a:r>
          </a:p>
        </p:txBody>
      </p:sp>
      <p:sp>
        <p:nvSpPr>
          <p:cNvPr id="1077" name="Flowchart: Stored Data 1076">
            <a:extLst>
              <a:ext uri="{FF2B5EF4-FFF2-40B4-BE49-F238E27FC236}">
                <a16:creationId xmlns:a16="http://schemas.microsoft.com/office/drawing/2014/main" id="{5B913BF1-F2DA-0DCB-5075-6524328A18BA}"/>
              </a:ext>
            </a:extLst>
          </p:cNvPr>
          <p:cNvSpPr/>
          <p:nvPr/>
        </p:nvSpPr>
        <p:spPr>
          <a:xfrm flipH="1">
            <a:off x="15327437" y="10291943"/>
            <a:ext cx="2743203" cy="612648"/>
          </a:xfrm>
          <a:prstGeom prst="flowChartOnlineStorage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Mitigation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6D9F0F31-3AFD-AA4F-1C7F-2717CFB8AEE8}"/>
              </a:ext>
            </a:extLst>
          </p:cNvPr>
          <p:cNvSpPr/>
          <p:nvPr/>
        </p:nvSpPr>
        <p:spPr>
          <a:xfrm>
            <a:off x="14524609" y="10134600"/>
            <a:ext cx="1284983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Both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EAEBCFD-42F8-9FBB-58A4-B632641DD4B1}"/>
              </a:ext>
            </a:extLst>
          </p:cNvPr>
          <p:cNvSpPr txBox="1"/>
          <p:nvPr/>
        </p:nvSpPr>
        <p:spPr>
          <a:xfrm>
            <a:off x="9433176" y="11201400"/>
            <a:ext cx="480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Protected Resource: </a:t>
            </a:r>
          </a:p>
        </p:txBody>
      </p:sp>
      <p:pic>
        <p:nvPicPr>
          <p:cNvPr id="1080" name="Picture 1079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2A181A2-F93F-02E7-4572-E40AD139C4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89"/>
          <a:stretch/>
        </p:blipFill>
        <p:spPr>
          <a:xfrm>
            <a:off x="13472243" y="11094342"/>
            <a:ext cx="1914900" cy="1233010"/>
          </a:xfrm>
          <a:prstGeom prst="rect">
            <a:avLst/>
          </a:prstGeom>
        </p:spPr>
      </p:pic>
      <p:pic>
        <p:nvPicPr>
          <p:cNvPr id="1081" name="Picture 1080" descr="A black silhouette of a bird&#10;&#10;Description automatically generated">
            <a:extLst>
              <a:ext uri="{FF2B5EF4-FFF2-40B4-BE49-F238E27FC236}">
                <a16:creationId xmlns:a16="http://schemas.microsoft.com/office/drawing/2014/main" id="{78B50BF7-C0CD-4F5C-990B-A22D5D942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715" y="11156128"/>
            <a:ext cx="1087159" cy="1115353"/>
          </a:xfrm>
          <a:prstGeom prst="rect">
            <a:avLst/>
          </a:prstGeom>
        </p:spPr>
      </p:pic>
      <p:pic>
        <p:nvPicPr>
          <p:cNvPr id="1082" name="Picture 108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9C8C458-8D10-49D7-2113-5006636FA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535" y="10988469"/>
            <a:ext cx="1515088" cy="1225784"/>
          </a:xfrm>
          <a:prstGeom prst="rect">
            <a:avLst/>
          </a:prstGeom>
        </p:spPr>
      </p:pic>
      <p:pic>
        <p:nvPicPr>
          <p:cNvPr id="1083" name="Picture 108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C2325D7-E4A3-4DDC-67C1-DBC6C431D8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119" y="10867056"/>
            <a:ext cx="1237714" cy="990609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A49C08B-839B-20CB-764A-0B109FE6B489}"/>
              </a:ext>
            </a:extLst>
          </p:cNvPr>
          <p:cNvSpPr txBox="1"/>
          <p:nvPr/>
        </p:nvSpPr>
        <p:spPr>
          <a:xfrm>
            <a:off x="12128686" y="17803989"/>
            <a:ext cx="742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Light" panose="020B0403040303020004" pitchFamily="34" charset="0"/>
              </a:rPr>
              <a:t>Timeline of Project Development:</a:t>
            </a:r>
          </a:p>
        </p:txBody>
      </p: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D0821D2C-1C97-77DF-BBE9-3193313D020B}"/>
              </a:ext>
            </a:extLst>
          </p:cNvPr>
          <p:cNvCxnSpPr>
            <a:cxnSpLocks/>
          </p:cNvCxnSpPr>
          <p:nvPr/>
        </p:nvCxnSpPr>
        <p:spPr>
          <a:xfrm>
            <a:off x="12175578" y="18462730"/>
            <a:ext cx="7185318" cy="2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C06DA129-17F3-D6E3-8DE0-C310006F6449}"/>
              </a:ext>
            </a:extLst>
          </p:cNvPr>
          <p:cNvSpPr txBox="1"/>
          <p:nvPr/>
        </p:nvSpPr>
        <p:spPr>
          <a:xfrm>
            <a:off x="9209990" y="12204352"/>
            <a:ext cx="1932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ade Gothic Next Light" panose="020B0403040303020004" pitchFamily="34" charset="0"/>
              </a:rPr>
              <a:t>Results: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06D36659-4642-40E9-8652-0A06A37BE1BB}"/>
              </a:ext>
            </a:extLst>
          </p:cNvPr>
          <p:cNvCxnSpPr>
            <a:cxnSpLocks/>
          </p:cNvCxnSpPr>
          <p:nvPr/>
        </p:nvCxnSpPr>
        <p:spPr>
          <a:xfrm>
            <a:off x="9256882" y="12863093"/>
            <a:ext cx="16200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663CB9-8083-F798-8E87-4A02EE3B2AE1}"/>
              </a:ext>
            </a:extLst>
          </p:cNvPr>
          <p:cNvSpPr txBox="1"/>
          <p:nvPr/>
        </p:nvSpPr>
        <p:spPr>
          <a:xfrm>
            <a:off x="287685" y="9043772"/>
            <a:ext cx="3821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rade Gothic Next Light" panose="020B0403040303020004" pitchFamily="34" charset="0"/>
              </a:rPr>
              <a:t>Research Gap</a:t>
            </a:r>
            <a:r>
              <a:rPr lang="en-US" sz="4000" dirty="0">
                <a:latin typeface="Trade Gothic Next Light" panose="020B0403040303020004" pitchFamily="34" charset="0"/>
              </a:rPr>
              <a:t>: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81D2C8-7F17-9D23-7F97-A7A1C9B9002C}"/>
              </a:ext>
            </a:extLst>
          </p:cNvPr>
          <p:cNvCxnSpPr>
            <a:cxnSpLocks/>
          </p:cNvCxnSpPr>
          <p:nvPr/>
        </p:nvCxnSpPr>
        <p:spPr>
          <a:xfrm>
            <a:off x="334577" y="9702513"/>
            <a:ext cx="3483629" cy="63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07B58D-A61F-7829-C1BA-7C4162DD086F}"/>
              </a:ext>
            </a:extLst>
          </p:cNvPr>
          <p:cNvSpPr txBox="1"/>
          <p:nvPr/>
        </p:nvSpPr>
        <p:spPr>
          <a:xfrm>
            <a:off x="374029" y="4031099"/>
            <a:ext cx="85850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Explosion in offshore wind development to meet renewable energy goals – 30 GW by 2030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Commercial scale projects pose potential impacts to resources both onshore and in the ocean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Known nearfield effects must be </a:t>
            </a:r>
            <a:r>
              <a:rPr lang="en-US" sz="3600" u="sng" dirty="0"/>
              <a:t>mitigated</a:t>
            </a:r>
            <a:r>
              <a:rPr lang="en-US" sz="3600" dirty="0"/>
              <a:t> against and unknown population impacts must be </a:t>
            </a:r>
            <a:r>
              <a:rPr lang="en-US" sz="3600" u="sng" dirty="0"/>
              <a:t>monitored</a:t>
            </a:r>
            <a:r>
              <a:rPr lang="en-US" sz="3600" dirty="0"/>
              <a:t> for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C1D1C-0B0B-70CC-7BB1-8D5CD8F87D78}"/>
              </a:ext>
            </a:extLst>
          </p:cNvPr>
          <p:cNvSpPr txBox="1"/>
          <p:nvPr/>
        </p:nvSpPr>
        <p:spPr>
          <a:xfrm>
            <a:off x="198669" y="9830695"/>
            <a:ext cx="85850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Extensive and complex environmental review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Minimal understanding of environmental review process and the timeline of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No resources on comparing the monitoring and mitigation efforts across Northeast commercial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6FB1E-1BD7-647E-048B-74117BD31F13}"/>
              </a:ext>
            </a:extLst>
          </p:cNvPr>
          <p:cNvSpPr txBox="1"/>
          <p:nvPr/>
        </p:nvSpPr>
        <p:spPr>
          <a:xfrm>
            <a:off x="18550021" y="14932469"/>
            <a:ext cx="85850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Provides means to assess each projects commitments to environmental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Searchable database for project line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Simplification of environmental review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4D22CC-54FA-2DD0-7D47-B862160674AC}"/>
              </a:ext>
            </a:extLst>
          </p:cNvPr>
          <p:cNvCxnSpPr>
            <a:cxnSpLocks/>
          </p:cNvCxnSpPr>
          <p:nvPr/>
        </p:nvCxnSpPr>
        <p:spPr>
          <a:xfrm>
            <a:off x="10250851" y="6280515"/>
            <a:ext cx="376634" cy="4341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32CCC15A-89D2-00DE-B1A1-8C09D5961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90" y="13128761"/>
            <a:ext cx="8840451" cy="45335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4EFBB7-FCFC-9559-7646-32711491D3FA}"/>
              </a:ext>
            </a:extLst>
          </p:cNvPr>
          <p:cNvSpPr txBox="1"/>
          <p:nvPr/>
        </p:nvSpPr>
        <p:spPr>
          <a:xfrm>
            <a:off x="20878639" y="3277032"/>
            <a:ext cx="44404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rade Gothic Next Light" panose="020B0403040303020004" pitchFamily="34" charset="0"/>
              </a:rPr>
              <a:t>Frequency of  Protected </a:t>
            </a:r>
          </a:p>
          <a:p>
            <a:pPr algn="ctr"/>
            <a:r>
              <a:rPr lang="en-US" sz="3200" dirty="0">
                <a:latin typeface="Trade Gothic Next Light" panose="020B0403040303020004" pitchFamily="34" charset="0"/>
              </a:rPr>
              <a:t>Resource by Tag:</a:t>
            </a:r>
          </a:p>
        </p:txBody>
      </p:sp>
      <p:pic>
        <p:nvPicPr>
          <p:cNvPr id="41" name="Picture 4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0F57B8-BCE7-E546-C638-503DC9FAB2B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5"/>
          <a:stretch/>
        </p:blipFill>
        <p:spPr>
          <a:xfrm>
            <a:off x="16680808" y="13426171"/>
            <a:ext cx="4903029" cy="1032043"/>
          </a:xfrm>
          <a:prstGeom prst="rect">
            <a:avLst/>
          </a:prstGeom>
        </p:spPr>
      </p:pic>
      <p:pic>
        <p:nvPicPr>
          <p:cNvPr id="46" name="Picture 45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47E1EDBA-A340-C2A1-86F3-B8CBEAF010F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b="3256"/>
          <a:stretch/>
        </p:blipFill>
        <p:spPr>
          <a:xfrm>
            <a:off x="9211561" y="18522446"/>
            <a:ext cx="18014861" cy="73503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4A0D40-41A3-E157-1C60-95763FE0E214}"/>
              </a:ext>
            </a:extLst>
          </p:cNvPr>
          <p:cNvSpPr txBox="1"/>
          <p:nvPr/>
        </p:nvSpPr>
        <p:spPr>
          <a:xfrm>
            <a:off x="70571" y="26256702"/>
            <a:ext cx="25943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Trade Gothic Next Light" panose="020B0403040303020004" pitchFamily="34" charset="0"/>
              </a:rPr>
              <a:t>Resources:</a:t>
            </a:r>
          </a:p>
          <a:p>
            <a:r>
              <a:rPr lang="en-US" dirty="0">
                <a:solidFill>
                  <a:schemeClr val="bg1"/>
                </a:solidFill>
              </a:rPr>
              <a:t>- State Activities. Bureau of Ocean Energy Management. (n.d.). https://www.boem.gov/renewable-energy/state-activities </a:t>
            </a:r>
          </a:p>
          <a:p>
            <a:r>
              <a:rPr lang="en-US" dirty="0">
                <a:solidFill>
                  <a:schemeClr val="bg1"/>
                </a:solidFill>
              </a:rPr>
              <a:t>- Chang W, Cheng J, Allaire J, Sievert C, </a:t>
            </a:r>
            <a:r>
              <a:rPr lang="en-US" dirty="0" err="1">
                <a:solidFill>
                  <a:schemeClr val="bg1"/>
                </a:solidFill>
              </a:rPr>
              <a:t>Schloerke</a:t>
            </a:r>
            <a:r>
              <a:rPr lang="en-US" dirty="0">
                <a:solidFill>
                  <a:schemeClr val="bg1"/>
                </a:solidFill>
              </a:rPr>
              <a:t> B, Xie Y, Allen J, McPherson J, </a:t>
            </a:r>
            <a:r>
              <a:rPr lang="en-US" dirty="0" err="1">
                <a:solidFill>
                  <a:schemeClr val="bg1"/>
                </a:solidFill>
              </a:rPr>
              <a:t>Dipert</a:t>
            </a:r>
            <a:r>
              <a:rPr lang="en-US" dirty="0">
                <a:solidFill>
                  <a:schemeClr val="bg1"/>
                </a:solidFill>
              </a:rPr>
              <a:t> A, Borges B (2023). _shiny: Web Application Framework for R_. R package version 1.7.4.1, &lt;https://CRAN.R-project.org/package=shiny&gt;. </a:t>
            </a:r>
          </a:p>
        </p:txBody>
      </p:sp>
    </p:spTree>
    <p:extLst>
      <p:ext uri="{BB962C8B-B14F-4D97-AF65-F5344CB8AC3E}">
        <p14:creationId xmlns:p14="http://schemas.microsoft.com/office/powerpoint/2010/main" val="6563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29654</TotalTime>
  <Words>273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Trade Gothic Next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Chingos</dc:creator>
  <cp:lastModifiedBy>Andrew Chingos</cp:lastModifiedBy>
  <cp:revision>12</cp:revision>
  <dcterms:created xsi:type="dcterms:W3CDTF">2023-07-12T13:28:07Z</dcterms:created>
  <dcterms:modified xsi:type="dcterms:W3CDTF">2023-08-02T19:50:39Z</dcterms:modified>
</cp:coreProperties>
</file>