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6" autoAdjust="0"/>
    <p:restoredTop sz="86408" autoAdjust="0"/>
  </p:normalViewPr>
  <p:slideViewPr>
    <p:cSldViewPr snapToGrid="0">
      <p:cViewPr varScale="1">
        <p:scale>
          <a:sx n="63" d="100"/>
          <a:sy n="63" d="100"/>
        </p:scale>
        <p:origin x="40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8472B-1BB8-5AC3-5BA5-422C4FBFB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78D206-B288-9DCA-CCCB-D5CB35672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5FE5FC-09CA-C5EF-8360-C28236A29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697A79-EF6C-1474-230C-199C2ABC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FEDD63-10D7-6D80-D6E5-16A1820AC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012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66A95-267C-0F46-828D-0DBBF95D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427BEF-DC1B-F97D-8D4F-7457946ED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2950F-546C-FB11-6753-78E156E64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B9448A-C741-E75A-7E74-7908FF66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CACBB9-0324-1878-776D-DDC46B29B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653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7B1EEA-2C9C-19A2-BD3A-8F0AC6611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52DE87-339D-9F84-CD8F-DD34EFE85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09A4CB-0128-EE75-FAB1-1114B17E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391A41-591C-D966-5ACC-31A7EFDF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736FD7-0A76-909B-0273-AE04DC5A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68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AF30D-F3B2-D6D7-77CE-BED8F1C0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A8AE94-9BFA-AB35-2A23-E2373217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21643-8D29-E422-6D49-40976A1C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5F1E8-3C5D-F844-9C6F-C8086679F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8D460-4201-AEB1-49B9-02F4EE2D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7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43957-1BED-1C81-B232-E27D1D05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9D061C-3167-5237-551F-9123B883E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6D42E0-FC6F-CB9B-A6C8-91139AC9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DA1DC9-916D-5FC3-FC75-8297EB8B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B28B62-8A2C-BED7-7364-85347E8F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19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4739FD-E354-0986-C8E4-8B17B95A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DDBE4-C776-BEF0-0F4D-F0D1B492B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1A1642-245F-0A9D-41B3-7AF945A22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4D44FC-BDF5-C908-F1FF-49354A68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C24A11-2339-DEFE-3DA4-C189F81A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353D97-2454-2104-9EA9-7F3C1709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04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B81DE-B2E5-9630-6FB8-AD477849D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5C747B-E2CA-0929-A265-E64EE4F0A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7A23DE-4969-CB3C-0817-B3B519180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D3E9171-5047-6C23-3791-9BB88F4C5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E0E427-D30D-D6C0-BB87-89B10561C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9E5467-5325-DE53-25C5-0E4DF34B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102D1DF-D976-F9E6-844D-C8A70A73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1F53D2-4B32-5C3C-89A9-4D1F2C05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720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FF5D2-F480-0BF4-7745-62C110DE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38CE019-89AC-8A66-46FD-8CB82D6D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3B64B24-6AB8-54D1-448F-C63A1080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A6153E-FF1B-9138-B116-BFE4030D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27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600EBC-2824-1C59-74EC-8A0AC9F6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E576C07-0A1B-DEDB-E2C6-B4E4242A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951AE7-1C00-87C8-EC3D-6E72E80A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03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F3851E-C91C-23CD-C735-007B802F0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BAD833-0778-C903-6422-BDB9A3F30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EB2B49-C6EE-C9E1-44AB-6B692780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27D13D-31A5-1909-B0F1-EC8DBD57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5CFE98-29B4-22BA-7F37-23BE4626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2F27C8-D0C5-543E-EB58-12B9DFE1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27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D40C3-BDF3-C2F2-6963-6822D77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09C2FB6-C68A-0498-6626-E87D3E4F2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EEBCB7-23ED-6B33-EFD2-781490A9C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112C51-2B06-E327-0726-11FABDC6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87D4F4-92F8-2A64-60EA-F75780BE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5DB6A1-9919-074D-2CC4-215B4567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515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5240E6-7420-C69B-CAB7-17DAE880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3924B8-B19B-EE46-8044-A8C663D8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42084-AD2A-E4F9-35EF-D393BAF73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978542-60BE-4D55-AE9F-B4C3FB6729AF}" type="datetimeFigureOut">
              <a:rPr lang="zh-TW" altLang="en-US" smtClean="0"/>
              <a:t>2025/8/17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20739C-AEA8-1A4C-CE90-02C75DC2A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611DED-E07C-4CF5-22F9-668585C61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33DAB9-1B0B-4EA7-8AE3-9143061A9D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23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1C64BE-87F2-079F-146A-DBCD76ACA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507405-97EF-FEF5-4D9C-9634F19A6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370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8E41DEF-650E-F278-D617-F30D3703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結帳：取貨資訊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43BBF8-EE57-DB1A-0A3D-BA5715A5E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17" name="內容版面配置區 1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84159596-C062-D1B5-FD29-B14D92E3C0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36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4E7D0-5F29-AD5F-DCCB-B19A08A5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B493C4-8B40-BB2A-A472-89EF51D8A6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1BE74C-7B5A-48F9-1CB5-03C8FEAA0A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3172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81F7F-1DD8-0F47-B71E-D3A14DE6E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311EB9-10C9-33FA-7804-6FE4383D7B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D53910-CDEB-C4D8-9F23-A75AF2FF09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05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988A7-D53D-C535-9C9C-6744A510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2B621-E47D-2D7A-61F0-B8FABA3AC9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E6D84F-2240-7899-C648-0628F9648F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56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3F3C58E-5E8D-AAB8-C3C6-D6EC2E7B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選取：點餐門市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86540-7CC4-1AD5-5E85-6F2A20A6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19" name="內容版面配置區 18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33A045D0-66B4-DCF6-F5EA-8C03B9D60B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955062A8-CE3A-B525-C532-DE6EC7E4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選取：外帶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/</a:t>
            </a:r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內用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6ED53FC-80FA-8383-6BBA-D49BB9862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27" name="內容版面配置區 2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D9889866-01E9-D05D-CFBD-1A2297AC15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2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188620-D868-714A-7286-6E36523A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菜單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C928F2-B2C2-F722-922D-EA87103D0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5" name="內容版面配置區 4" descr="一張含有 文字, 螢幕擷取畫面, 功能表, 食物 的圖片&#10;&#10;AI 產生的內容可能不正確。">
            <a:extLst>
              <a:ext uri="{FF2B5EF4-FFF2-40B4-BE49-F238E27FC236}">
                <a16:creationId xmlns:a16="http://schemas.microsoft.com/office/drawing/2014/main" id="{3B7B94C8-3043-7088-24EE-B91D4087A5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6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7CF6AC-2A37-CB60-CB5C-4F7BDBE42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點餐：餐點介紹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3FF16E-26E5-DFE5-04AB-DBF00F044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7" name="內容版面配置區 6" descr="一張含有 文字, 咖啡杯, 馬克杯, 螢幕擷取畫面 的圖片&#10;&#10;AI 產生的內容可能不正確。">
            <a:extLst>
              <a:ext uri="{FF2B5EF4-FFF2-40B4-BE49-F238E27FC236}">
                <a16:creationId xmlns:a16="http://schemas.microsoft.com/office/drawing/2014/main" id="{41FFC04B-5BC2-EE7A-F294-188CEEDC5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2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75CA4CD-6F03-BDAF-350A-A8468DB9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點餐：選項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7683BF-2DD6-ADC3-031F-EE00E92EF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5" name="內容版面配置區 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AD55326A-45E6-BBCE-74D4-14B5B4BD13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4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5F64DF-C084-8133-A682-B1DA6405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結帳：取貨資訊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B1204C-C5C3-593B-0A80-1ECF470E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11" name="內容版面配置區 10" descr="一張含有 文字, 螢幕擷取畫面, 網頁 的圖片&#10;&#10;AI 產生的內容可能不正確。">
            <a:extLst>
              <a:ext uri="{FF2B5EF4-FFF2-40B4-BE49-F238E27FC236}">
                <a16:creationId xmlns:a16="http://schemas.microsoft.com/office/drawing/2014/main" id="{B99B5D6F-964E-7774-1490-6640FE2C23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4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341AADC-CA4E-EACA-0CB2-00E5337CF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結帳：取貨資訊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9B2844-1242-2909-CE53-720CB1B27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13" name="內容版面配置區 12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4934FC17-4DFE-E685-E709-10325CECA2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6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E06A274-87DB-E8A7-B5D7-2120F38D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結帳：取貨資訊</a:t>
            </a:r>
            <a:r>
              <a:rPr lang="en-US" altLang="zh-TW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E31782-3E0E-E017-8A92-3983FDFC5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2623381"/>
            <a:ext cx="3888528" cy="355358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altLang="zh-TW" sz="2000"/>
          </a:p>
        </p:txBody>
      </p:sp>
      <p:pic>
        <p:nvPicPr>
          <p:cNvPr id="15" name="內容版面配置區 1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F231E43A-3C0D-5C63-5729-0B28A18A8E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95" y="643234"/>
            <a:ext cx="3149929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0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45</Words>
  <Application>Microsoft Office PowerPoint</Application>
  <PresentationFormat>寬螢幕</PresentationFormat>
  <Paragraphs>9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佈景主題</vt:lpstr>
      <vt:lpstr>PowerPoint 簡報</vt:lpstr>
      <vt:lpstr>選取：點餐門市</vt:lpstr>
      <vt:lpstr>選取：外帶/內用</vt:lpstr>
      <vt:lpstr>菜單</vt:lpstr>
      <vt:lpstr>點餐：餐點介紹</vt:lpstr>
      <vt:lpstr>點餐：選項</vt:lpstr>
      <vt:lpstr>結帳：取貨資訊1</vt:lpstr>
      <vt:lpstr>結帳：取貨資訊1</vt:lpstr>
      <vt:lpstr>結帳：取貨資訊2</vt:lpstr>
      <vt:lpstr>結帳：取貨資訊3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晴晴 許</dc:creator>
  <cp:lastModifiedBy>晴晴 許</cp:lastModifiedBy>
  <cp:revision>1</cp:revision>
  <dcterms:created xsi:type="dcterms:W3CDTF">2025-08-16T23:55:21Z</dcterms:created>
  <dcterms:modified xsi:type="dcterms:W3CDTF">2025-08-17T02:24:30Z</dcterms:modified>
</cp:coreProperties>
</file>