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6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4C0A-30EE-4ABA-805A-A13173AD63D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9961D7F-A73F-4205-A38E-086696D288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7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4C0A-30EE-4ABA-805A-A13173AD63D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D7F-A73F-4205-A38E-086696D2880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78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4C0A-30EE-4ABA-805A-A13173AD63D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D7F-A73F-4205-A38E-086696D288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22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4C0A-30EE-4ABA-805A-A13173AD63D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D7F-A73F-4205-A38E-086696D2880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94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4C0A-30EE-4ABA-805A-A13173AD63D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D7F-A73F-4205-A38E-086696D288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6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4C0A-30EE-4ABA-805A-A13173AD63D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D7F-A73F-4205-A38E-086696D2880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2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4C0A-30EE-4ABA-805A-A13173AD63D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D7F-A73F-4205-A38E-086696D2880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00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4C0A-30EE-4ABA-805A-A13173AD63D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D7F-A73F-4205-A38E-086696D2880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6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4C0A-30EE-4ABA-805A-A13173AD63D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D7F-A73F-4205-A38E-086696D2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7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D4C0A-30EE-4ABA-805A-A13173AD63D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D7F-A73F-4205-A38E-086696D2880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75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BD4C0A-30EE-4ABA-805A-A13173AD63D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1D7F-A73F-4205-A38E-086696D2880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67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D4C0A-30EE-4ABA-805A-A13173AD63D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9961D7F-A73F-4205-A38E-086696D288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05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ngu-voyages/voyage-project-tier3-menu-schedul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hyperlink" Target="https://supabas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53-tier3-team-38.netlify.app/login" TargetMode="External"/><Relationship Id="rId2" Type="http://schemas.openxmlformats.org/officeDocument/2006/relationships/hyperlink" Target="https://github.com/chingu-voyages/V53-tier3-team-3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D901-A568-EB62-99F9-32F1B724B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V53-Tier3-Team38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1196F-A7A5-A9EF-9713-B320D31AE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we did during our </a:t>
            </a:r>
            <a:r>
              <a:rPr lang="en-US" dirty="0" err="1"/>
              <a:t>chingu</a:t>
            </a:r>
            <a:r>
              <a:rPr lang="en-US" dirty="0"/>
              <a:t> voyage</a:t>
            </a:r>
          </a:p>
        </p:txBody>
      </p:sp>
    </p:spTree>
    <p:extLst>
      <p:ext uri="{BB962C8B-B14F-4D97-AF65-F5344CB8AC3E}">
        <p14:creationId xmlns:p14="http://schemas.microsoft.com/office/powerpoint/2010/main" val="378465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911C-AF5D-E00D-1761-DA4CD623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32F47-211B-7714-87A5-AAF14EEA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Took the requirements </a:t>
            </a:r>
            <a:r>
              <a:rPr lang="en-US"/>
              <a:t>suggestion provided: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https://github.com/chingu-voyages/voyage-project-tier3-menu-scheduler</a:t>
            </a:r>
            <a:endParaRPr lang="en-US" dirty="0"/>
          </a:p>
          <a:p>
            <a:pPr lvl="1"/>
            <a:r>
              <a:rPr lang="en-US" dirty="0"/>
              <a:t>Saved time arguing over what our deliverable was</a:t>
            </a:r>
          </a:p>
          <a:p>
            <a:pPr lvl="1"/>
            <a:r>
              <a:rPr lang="en-US" dirty="0"/>
              <a:t>Saved time (and brains) designing feature set</a:t>
            </a:r>
          </a:p>
        </p:txBody>
      </p:sp>
    </p:spTree>
    <p:extLst>
      <p:ext uri="{BB962C8B-B14F-4D97-AF65-F5344CB8AC3E}">
        <p14:creationId xmlns:p14="http://schemas.microsoft.com/office/powerpoint/2010/main" val="395830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8ADA-EB0A-DAC9-BAFD-38815661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research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BDE0-AF99-3C4B-5CC7-93FB093CD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Supabase</a:t>
            </a:r>
            <a:r>
              <a:rPr lang="en-US" dirty="0"/>
              <a:t> for the persistence needs</a:t>
            </a:r>
          </a:p>
          <a:p>
            <a:pPr lvl="1"/>
            <a:r>
              <a:rPr lang="en-US" dirty="0"/>
              <a:t>Free tier that supported what we wanted</a:t>
            </a:r>
          </a:p>
          <a:p>
            <a:pPr lvl="1"/>
            <a:r>
              <a:rPr lang="en-US" dirty="0">
                <a:hlinkClick r:id="rId2"/>
              </a:rPr>
              <a:t>https://supabase.com/</a:t>
            </a:r>
            <a:endParaRPr lang="en-US" dirty="0"/>
          </a:p>
          <a:p>
            <a:pPr lvl="1"/>
            <a:r>
              <a:rPr lang="en-US" dirty="0"/>
              <a:t>Easy UI on top of </a:t>
            </a:r>
            <a:r>
              <a:rPr lang="en-US" dirty="0" err="1"/>
              <a:t>PostGreSQL</a:t>
            </a:r>
            <a:endParaRPr lang="en-US" dirty="0"/>
          </a:p>
          <a:p>
            <a:r>
              <a:rPr lang="en-US" dirty="0" err="1"/>
              <a:t>Netflify</a:t>
            </a:r>
            <a:endParaRPr lang="en-US" dirty="0"/>
          </a:p>
          <a:p>
            <a:pPr lvl="1"/>
            <a:r>
              <a:rPr lang="en-US" dirty="0"/>
              <a:t>Free tier to host our app</a:t>
            </a:r>
          </a:p>
          <a:p>
            <a:pPr lvl="1"/>
            <a:r>
              <a:rPr lang="en-US" dirty="0">
                <a:hlinkClick r:id="rId3"/>
              </a:rPr>
              <a:t>https://www.netlify.com/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8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26B7A-AC71-F589-B6B0-46C399510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78C4-690D-2C8F-0FA3-7CEE5AE4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research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BC72C-442F-B9FE-6523-488BCEC36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React</a:t>
            </a:r>
          </a:p>
          <a:p>
            <a:pPr lvl="1"/>
            <a:r>
              <a:rPr lang="en-US" dirty="0"/>
              <a:t>Because why not?  Everyone’s using it for UI, stay with the “in crowd”</a:t>
            </a:r>
          </a:p>
          <a:p>
            <a:r>
              <a:rPr lang="en-US" dirty="0"/>
              <a:t>Typescript</a:t>
            </a:r>
          </a:p>
          <a:p>
            <a:pPr lvl="1"/>
            <a:r>
              <a:rPr lang="en-US" dirty="0"/>
              <a:t>Because strong typing is good</a:t>
            </a:r>
          </a:p>
          <a:p>
            <a:r>
              <a:rPr lang="en-US" dirty="0"/>
              <a:t>Tailwind</a:t>
            </a:r>
          </a:p>
          <a:p>
            <a:pPr lvl="1"/>
            <a:r>
              <a:rPr lang="en-US" dirty="0"/>
              <a:t>Because we want </a:t>
            </a:r>
            <a:r>
              <a:rPr lang="en-US" dirty="0" err="1"/>
              <a:t>css</a:t>
            </a:r>
            <a:r>
              <a:rPr lang="en-US" dirty="0"/>
              <a:t> assistance while doing UI development</a:t>
            </a:r>
          </a:p>
          <a:p>
            <a:r>
              <a:rPr lang="en-US" dirty="0"/>
              <a:t>Figma</a:t>
            </a:r>
          </a:p>
          <a:p>
            <a:pPr lvl="1"/>
            <a:r>
              <a:rPr lang="en-US" dirty="0"/>
              <a:t>Design and Laid out UI ahead of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316696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47C84-1E5F-2545-79E7-2A0D80061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D38A-51BE-025B-FE2E-ED8B6FB4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visualize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19DC9-7D98-2A0A-C15E-23A488DA9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Figma</a:t>
            </a:r>
          </a:p>
          <a:p>
            <a:pPr lvl="1"/>
            <a:r>
              <a:rPr lang="en-US" dirty="0"/>
              <a:t>Design and Laid out UI ahead of implementation</a:t>
            </a:r>
          </a:p>
          <a:p>
            <a:r>
              <a:rPr lang="en-US" dirty="0"/>
              <a:t>UI toolkit</a:t>
            </a:r>
          </a:p>
          <a:p>
            <a:pPr lvl="1"/>
            <a:r>
              <a:rPr lang="en-US" dirty="0"/>
              <a:t>Encapsulated usage of React components in the way we wanted for the product</a:t>
            </a:r>
          </a:p>
          <a:p>
            <a:pPr lvl="1"/>
            <a:r>
              <a:rPr lang="en-US" dirty="0"/>
              <a:t>Custom crafted React extension</a:t>
            </a:r>
          </a:p>
          <a:p>
            <a:pPr lvl="2"/>
            <a:r>
              <a:rPr lang="en-US" dirty="0"/>
              <a:t>Defined common look/feel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8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E899E-CF7A-4EF7-E417-CDFA50169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DEE2-9D6C-95E0-F556-1FE0AE73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0B009-5C65-AE38-B086-FBC287595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Lost several team members.  Final headcount:</a:t>
            </a:r>
          </a:p>
          <a:p>
            <a:pPr lvl="1"/>
            <a:r>
              <a:rPr lang="en-US" dirty="0"/>
              <a:t>Two Developers</a:t>
            </a:r>
          </a:p>
          <a:p>
            <a:pPr lvl="2"/>
            <a:r>
              <a:rPr lang="en-US" dirty="0"/>
              <a:t>Had a 3</a:t>
            </a:r>
            <a:r>
              <a:rPr lang="en-US" baseline="30000" dirty="0"/>
              <a:t>rd</a:t>
            </a:r>
            <a:r>
              <a:rPr lang="en-US" dirty="0"/>
              <a:t> member to do UI Support library</a:t>
            </a:r>
          </a:p>
          <a:p>
            <a:pPr lvl="1"/>
            <a:r>
              <a:rPr lang="en-US" dirty="0"/>
              <a:t>One almost-present Scrum Master</a:t>
            </a:r>
          </a:p>
          <a:p>
            <a:pPr lvl="2"/>
            <a:r>
              <a:rPr lang="en-US" dirty="0"/>
              <a:t>medical hiccup interrupted:</a:t>
            </a:r>
          </a:p>
          <a:p>
            <a:pPr lvl="3"/>
            <a:r>
              <a:rPr lang="en-US" dirty="0"/>
              <a:t>crucial sprint planning</a:t>
            </a:r>
          </a:p>
          <a:p>
            <a:pPr lvl="3"/>
            <a:r>
              <a:rPr lang="en-US" dirty="0"/>
              <a:t>Stretch sprint monitoring</a:t>
            </a:r>
          </a:p>
          <a:p>
            <a:pPr lvl="2"/>
            <a:r>
              <a:rPr lang="en-US" dirty="0"/>
              <a:t>Team kept implementing based on backlog in spite of Scrum Master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8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E4183-4B9D-2F53-9433-1AF8D26B3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576B-0683-31B7-E4D1-F5674F6D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– we got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3C0A5-8199-E1F8-7A2B-C152822CD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repo:  </a:t>
            </a:r>
            <a:r>
              <a:rPr lang="en-US" dirty="0">
                <a:hlinkClick r:id="rId2"/>
              </a:rPr>
              <a:t>https://github.com/chingu-voyages/V53-tier3-team-38</a:t>
            </a:r>
            <a:endParaRPr lang="en-US" dirty="0"/>
          </a:p>
          <a:p>
            <a:r>
              <a:rPr lang="en-US" dirty="0"/>
              <a:t>App UI POC</a:t>
            </a:r>
          </a:p>
          <a:p>
            <a:pPr lvl="1"/>
            <a:r>
              <a:rPr lang="en-US" dirty="0">
                <a:hlinkClick r:id="rId3"/>
              </a:rPr>
              <a:t>https://v53-tier3-team-38.netlify.app/login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458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</TotalTime>
  <Words>241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V53-Tier3-Team38</vt:lpstr>
      <vt:lpstr>Selected project</vt:lpstr>
      <vt:lpstr>Stack research results</vt:lpstr>
      <vt:lpstr>Stack research results</vt:lpstr>
      <vt:lpstr>Tools to visualize product</vt:lpstr>
      <vt:lpstr>glitches</vt:lpstr>
      <vt:lpstr>Links – we got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Syfrig</dc:creator>
  <cp:lastModifiedBy>Nathan Syfrig</cp:lastModifiedBy>
  <cp:revision>18</cp:revision>
  <dcterms:created xsi:type="dcterms:W3CDTF">2025-02-18T05:10:59Z</dcterms:created>
  <dcterms:modified xsi:type="dcterms:W3CDTF">2025-02-18T05:48:23Z</dcterms:modified>
</cp:coreProperties>
</file>