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6EC57-F046-1240-944A-88E4CDF7916D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FE4706-1E95-1348-A8F3-7882A3D23707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C2C29313-9769-7546-B665-C003237EEF34}" type="parTrans" cxnId="{A5650049-B884-594C-93AA-FF99E0CD377B}">
      <dgm:prSet/>
      <dgm:spPr/>
      <dgm:t>
        <a:bodyPr/>
        <a:lstStyle/>
        <a:p>
          <a:endParaRPr lang="en-US"/>
        </a:p>
      </dgm:t>
    </dgm:pt>
    <dgm:pt modelId="{C13453F9-A0B5-7848-AC8B-181B8BCE1AE3}" type="sibTrans" cxnId="{A5650049-B884-594C-93AA-FF99E0CD377B}">
      <dgm:prSet/>
      <dgm:spPr/>
      <dgm:t>
        <a:bodyPr/>
        <a:lstStyle/>
        <a:p>
          <a:endParaRPr lang="en-US"/>
        </a:p>
      </dgm:t>
    </dgm:pt>
    <dgm:pt modelId="{9EE9C850-B521-C547-810B-79A4962DD101}">
      <dgm:prSet phldrT="[Text]"/>
      <dgm:spPr/>
      <dgm:t>
        <a:bodyPr/>
        <a:lstStyle/>
        <a:p>
          <a:r>
            <a:rPr lang="en-US" dirty="0"/>
            <a:t>Welcome Screen</a:t>
          </a:r>
        </a:p>
      </dgm:t>
    </dgm:pt>
    <dgm:pt modelId="{1152ED5E-FCC4-6F41-9092-55A6ECEE3FD1}" type="parTrans" cxnId="{50F7D6A9-90B9-C944-BFE4-E9EAB4FD1764}">
      <dgm:prSet/>
      <dgm:spPr/>
      <dgm:t>
        <a:bodyPr/>
        <a:lstStyle/>
        <a:p>
          <a:endParaRPr lang="en-US"/>
        </a:p>
      </dgm:t>
    </dgm:pt>
    <dgm:pt modelId="{1D578B85-C155-ED45-AB6B-B4CBE7433101}" type="sibTrans" cxnId="{50F7D6A9-90B9-C944-BFE4-E9EAB4FD1764}">
      <dgm:prSet/>
      <dgm:spPr/>
      <dgm:t>
        <a:bodyPr/>
        <a:lstStyle/>
        <a:p>
          <a:endParaRPr lang="en-US"/>
        </a:p>
      </dgm:t>
    </dgm:pt>
    <dgm:pt modelId="{BB199F81-9B08-1544-8FA2-414A91748FF2}">
      <dgm:prSet phldrT="[Text]"/>
      <dgm:spPr/>
      <dgm:t>
        <a:bodyPr/>
        <a:lstStyle/>
        <a:p>
          <a:r>
            <a:rPr lang="en-US" dirty="0"/>
            <a:t>Forms</a:t>
          </a:r>
        </a:p>
      </dgm:t>
    </dgm:pt>
    <dgm:pt modelId="{1077BEB1-E620-E449-AA6B-F5EA95463D21}" type="parTrans" cxnId="{2354229F-1C22-9148-B3DF-6EEE7D73BC7E}">
      <dgm:prSet/>
      <dgm:spPr/>
      <dgm:t>
        <a:bodyPr/>
        <a:lstStyle/>
        <a:p>
          <a:endParaRPr lang="en-US"/>
        </a:p>
      </dgm:t>
    </dgm:pt>
    <dgm:pt modelId="{FDF37A53-B19C-A646-9924-EB5993C47177}" type="sibTrans" cxnId="{2354229F-1C22-9148-B3DF-6EEE7D73BC7E}">
      <dgm:prSet/>
      <dgm:spPr/>
      <dgm:t>
        <a:bodyPr/>
        <a:lstStyle/>
        <a:p>
          <a:endParaRPr lang="en-US"/>
        </a:p>
      </dgm:t>
    </dgm:pt>
    <dgm:pt modelId="{00AC740A-00C4-C143-853D-732329CBD35C}">
      <dgm:prSet phldrT="[Text]"/>
      <dgm:spPr/>
      <dgm:t>
        <a:bodyPr/>
        <a:lstStyle/>
        <a:p>
          <a:r>
            <a:rPr lang="en-US" dirty="0"/>
            <a:t>Buttons</a:t>
          </a:r>
        </a:p>
      </dgm:t>
    </dgm:pt>
    <dgm:pt modelId="{8B361921-C00C-1843-A4BC-68333291222E}" type="parTrans" cxnId="{5873CAB0-4342-6E44-B1C4-6D42BAC0D983}">
      <dgm:prSet/>
      <dgm:spPr/>
      <dgm:t>
        <a:bodyPr/>
        <a:lstStyle/>
        <a:p>
          <a:endParaRPr lang="en-US"/>
        </a:p>
      </dgm:t>
    </dgm:pt>
    <dgm:pt modelId="{44D50DBE-F7F4-F644-BEEF-0C626333C3AC}" type="sibTrans" cxnId="{5873CAB0-4342-6E44-B1C4-6D42BAC0D983}">
      <dgm:prSet/>
      <dgm:spPr/>
      <dgm:t>
        <a:bodyPr/>
        <a:lstStyle/>
        <a:p>
          <a:endParaRPr lang="en-US"/>
        </a:p>
      </dgm:t>
    </dgm:pt>
    <dgm:pt modelId="{B4086205-B40D-E94D-A027-E9BE3F8ACF63}">
      <dgm:prSet phldrT="[Text]"/>
      <dgm:spPr/>
      <dgm:t>
        <a:bodyPr/>
        <a:lstStyle/>
        <a:p>
          <a:r>
            <a:rPr lang="en-US" dirty="0"/>
            <a:t>Results Screen</a:t>
          </a:r>
        </a:p>
      </dgm:t>
    </dgm:pt>
    <dgm:pt modelId="{67E11BD4-F04B-8F4E-8B9F-53125D5B557E}" type="parTrans" cxnId="{2FAA6351-C9FE-DD44-A309-00F9301AFF09}">
      <dgm:prSet/>
      <dgm:spPr/>
      <dgm:t>
        <a:bodyPr/>
        <a:lstStyle/>
        <a:p>
          <a:endParaRPr lang="en-US"/>
        </a:p>
      </dgm:t>
    </dgm:pt>
    <dgm:pt modelId="{2C53B10D-D00F-8247-8EBF-92E7A8215333}" type="sibTrans" cxnId="{2FAA6351-C9FE-DD44-A309-00F9301AFF09}">
      <dgm:prSet/>
      <dgm:spPr/>
      <dgm:t>
        <a:bodyPr/>
        <a:lstStyle/>
        <a:p>
          <a:endParaRPr lang="en-US"/>
        </a:p>
      </dgm:t>
    </dgm:pt>
    <dgm:pt modelId="{7E8A02E8-23EE-E54B-9659-840010F73044}">
      <dgm:prSet phldrT="[Text]"/>
      <dgm:spPr/>
      <dgm:t>
        <a:bodyPr/>
        <a:lstStyle/>
        <a:p>
          <a:r>
            <a:rPr lang="en-US" dirty="0"/>
            <a:t>Forms</a:t>
          </a:r>
        </a:p>
      </dgm:t>
    </dgm:pt>
    <dgm:pt modelId="{F51B5BE0-67D4-5D4E-AFB9-757929D64864}" type="parTrans" cxnId="{C47F9421-C407-5246-913E-C990458F1C5A}">
      <dgm:prSet/>
      <dgm:spPr/>
      <dgm:t>
        <a:bodyPr/>
        <a:lstStyle/>
        <a:p>
          <a:endParaRPr lang="en-US"/>
        </a:p>
      </dgm:t>
    </dgm:pt>
    <dgm:pt modelId="{5CB0F002-85D8-7A49-B4CB-DCB9790255BE}" type="sibTrans" cxnId="{C47F9421-C407-5246-913E-C990458F1C5A}">
      <dgm:prSet/>
      <dgm:spPr/>
      <dgm:t>
        <a:bodyPr/>
        <a:lstStyle/>
        <a:p>
          <a:endParaRPr lang="en-US"/>
        </a:p>
      </dgm:t>
    </dgm:pt>
    <dgm:pt modelId="{F0E7F237-C211-B74C-8D52-73B9230B8BA6}">
      <dgm:prSet phldrT="[Text]"/>
      <dgm:spPr/>
      <dgm:t>
        <a:bodyPr/>
        <a:lstStyle/>
        <a:p>
          <a:r>
            <a:rPr lang="en-US" dirty="0"/>
            <a:t>Quiz Card</a:t>
          </a:r>
        </a:p>
      </dgm:t>
    </dgm:pt>
    <dgm:pt modelId="{DC8C1662-B16C-C540-8433-313761CAB892}" type="parTrans" cxnId="{39D30543-61AA-7549-BD60-6260B7D29DBB}">
      <dgm:prSet/>
      <dgm:spPr/>
      <dgm:t>
        <a:bodyPr/>
        <a:lstStyle/>
        <a:p>
          <a:endParaRPr lang="en-US"/>
        </a:p>
      </dgm:t>
    </dgm:pt>
    <dgm:pt modelId="{E39E99AD-4C89-5F4D-8707-91F991E9015D}" type="sibTrans" cxnId="{39D30543-61AA-7549-BD60-6260B7D29DBB}">
      <dgm:prSet/>
      <dgm:spPr/>
      <dgm:t>
        <a:bodyPr/>
        <a:lstStyle/>
        <a:p>
          <a:endParaRPr lang="en-US"/>
        </a:p>
      </dgm:t>
    </dgm:pt>
    <dgm:pt modelId="{66C58318-DC2B-C54A-9519-F9E456EABB8D}">
      <dgm:prSet phldrT="[Text]"/>
      <dgm:spPr/>
      <dgm:t>
        <a:bodyPr/>
        <a:lstStyle/>
        <a:p>
          <a:r>
            <a:rPr lang="en-US" dirty="0"/>
            <a:t>Forms</a:t>
          </a:r>
        </a:p>
      </dgm:t>
    </dgm:pt>
    <dgm:pt modelId="{68FFC2D7-F7EA-CB44-B594-C926CC803EBA}" type="parTrans" cxnId="{325C0944-E439-CB40-B6A6-47DCF6A8BBBB}">
      <dgm:prSet/>
      <dgm:spPr/>
      <dgm:t>
        <a:bodyPr/>
        <a:lstStyle/>
        <a:p>
          <a:endParaRPr lang="en-US"/>
        </a:p>
      </dgm:t>
    </dgm:pt>
    <dgm:pt modelId="{CAD0B97B-3EA0-8846-A6C2-B3D00E192BF8}" type="sibTrans" cxnId="{325C0944-E439-CB40-B6A6-47DCF6A8BBBB}">
      <dgm:prSet/>
      <dgm:spPr/>
      <dgm:t>
        <a:bodyPr/>
        <a:lstStyle/>
        <a:p>
          <a:endParaRPr lang="en-US"/>
        </a:p>
      </dgm:t>
    </dgm:pt>
    <dgm:pt modelId="{B102A73D-45A9-A640-943F-2F0457DC7CF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110A67DC-C01F-5442-8161-4B682BC2DFC5}" type="parTrans" cxnId="{C28D7C97-EAF3-0E45-B050-DAE7FD6F4F5F}">
      <dgm:prSet/>
      <dgm:spPr/>
      <dgm:t>
        <a:bodyPr/>
        <a:lstStyle/>
        <a:p>
          <a:endParaRPr lang="en-US"/>
        </a:p>
      </dgm:t>
    </dgm:pt>
    <dgm:pt modelId="{B4E6BA20-2A5E-3C44-9233-6A6664EB6518}" type="sibTrans" cxnId="{C28D7C97-EAF3-0E45-B050-DAE7FD6F4F5F}">
      <dgm:prSet/>
      <dgm:spPr/>
      <dgm:t>
        <a:bodyPr/>
        <a:lstStyle/>
        <a:p>
          <a:endParaRPr lang="en-US"/>
        </a:p>
      </dgm:t>
    </dgm:pt>
    <dgm:pt modelId="{F5AB9E79-7D4B-2B4D-817E-B70A77D02F2A}">
      <dgm:prSet phldrT="[Text]"/>
      <dgm:spPr/>
      <dgm:t>
        <a:bodyPr/>
        <a:lstStyle/>
        <a:p>
          <a:r>
            <a:rPr lang="en-US" dirty="0"/>
            <a:t>Buttons</a:t>
          </a:r>
        </a:p>
      </dgm:t>
    </dgm:pt>
    <dgm:pt modelId="{85669105-47CE-0940-B0CC-533D25904097}" type="parTrans" cxnId="{33FB2E59-9150-E641-B6D2-2367EB05C757}">
      <dgm:prSet/>
      <dgm:spPr/>
      <dgm:t>
        <a:bodyPr/>
        <a:lstStyle/>
        <a:p>
          <a:endParaRPr lang="en-US"/>
        </a:p>
      </dgm:t>
    </dgm:pt>
    <dgm:pt modelId="{C92C87AC-F5A3-BD4F-847B-60462E076DB0}" type="sibTrans" cxnId="{33FB2E59-9150-E641-B6D2-2367EB05C757}">
      <dgm:prSet/>
      <dgm:spPr/>
      <dgm:t>
        <a:bodyPr/>
        <a:lstStyle/>
        <a:p>
          <a:endParaRPr lang="en-US"/>
        </a:p>
      </dgm:t>
    </dgm:pt>
    <dgm:pt modelId="{5D21FA21-8D2F-ED4A-9818-A65B7289E395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EB1178EE-6161-5C49-AF74-A57F1ECB08B1}" type="parTrans" cxnId="{AC1254C8-F231-1941-ACAA-E13AE7DCE473}">
      <dgm:prSet/>
      <dgm:spPr/>
      <dgm:t>
        <a:bodyPr/>
        <a:lstStyle/>
        <a:p>
          <a:endParaRPr lang="en-US"/>
        </a:p>
      </dgm:t>
    </dgm:pt>
    <dgm:pt modelId="{9B1B8CEA-619A-964A-848A-E32DBC17557B}" type="sibTrans" cxnId="{AC1254C8-F231-1941-ACAA-E13AE7DCE473}">
      <dgm:prSet/>
      <dgm:spPr/>
      <dgm:t>
        <a:bodyPr/>
        <a:lstStyle/>
        <a:p>
          <a:endParaRPr lang="en-US"/>
        </a:p>
      </dgm:t>
    </dgm:pt>
    <dgm:pt modelId="{D8A4E7EA-578E-214A-AB0C-69022FD5B7C9}">
      <dgm:prSet phldrT="[Text]"/>
      <dgm:spPr/>
      <dgm:t>
        <a:bodyPr/>
        <a:lstStyle/>
        <a:p>
          <a:r>
            <a:rPr lang="en-US" dirty="0"/>
            <a:t>Buttons</a:t>
          </a:r>
        </a:p>
      </dgm:t>
    </dgm:pt>
    <dgm:pt modelId="{CB62680A-2B28-084D-981F-51D0E9FF53F6}" type="parTrans" cxnId="{E02BDAB8-262A-E546-BE43-859812E414F6}">
      <dgm:prSet/>
      <dgm:spPr/>
      <dgm:t>
        <a:bodyPr/>
        <a:lstStyle/>
        <a:p>
          <a:endParaRPr lang="en-US"/>
        </a:p>
      </dgm:t>
    </dgm:pt>
    <dgm:pt modelId="{008C4B70-8884-C54A-8EC7-FA52925ADEFF}" type="sibTrans" cxnId="{E02BDAB8-262A-E546-BE43-859812E414F6}">
      <dgm:prSet/>
      <dgm:spPr/>
      <dgm:t>
        <a:bodyPr/>
        <a:lstStyle/>
        <a:p>
          <a:endParaRPr lang="en-US"/>
        </a:p>
      </dgm:t>
    </dgm:pt>
    <dgm:pt modelId="{EA73B7FC-B62C-5249-83E5-849739135D1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Login</a:t>
          </a:r>
        </a:p>
      </dgm:t>
    </dgm:pt>
    <dgm:pt modelId="{10EB4241-DFC5-3F43-9190-9D3838298478}" type="parTrans" cxnId="{62F1FEF6-45C6-B445-9115-5139AEAA1E52}">
      <dgm:prSet/>
      <dgm:spPr/>
      <dgm:t>
        <a:bodyPr/>
        <a:lstStyle/>
        <a:p>
          <a:endParaRPr lang="en-US"/>
        </a:p>
      </dgm:t>
    </dgm:pt>
    <dgm:pt modelId="{06740AEA-FDBF-8F4C-AD0E-89D675503A67}" type="sibTrans" cxnId="{62F1FEF6-45C6-B445-9115-5139AEAA1E52}">
      <dgm:prSet/>
      <dgm:spPr/>
      <dgm:t>
        <a:bodyPr/>
        <a:lstStyle/>
        <a:p>
          <a:endParaRPr lang="en-US"/>
        </a:p>
      </dgm:t>
    </dgm:pt>
    <dgm:pt modelId="{D162FED0-179F-EC44-9B34-0BD6B3E2281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Register</a:t>
          </a:r>
        </a:p>
      </dgm:t>
    </dgm:pt>
    <dgm:pt modelId="{581C11AD-D245-1F43-B29A-7BCA64B2FB4C}" type="parTrans" cxnId="{818DBBD7-BA66-AD4E-86E8-06449ADDA8D7}">
      <dgm:prSet/>
      <dgm:spPr/>
      <dgm:t>
        <a:bodyPr/>
        <a:lstStyle/>
        <a:p>
          <a:endParaRPr lang="en-US"/>
        </a:p>
      </dgm:t>
    </dgm:pt>
    <dgm:pt modelId="{C4977331-6719-234B-A809-69C9EB211753}" type="sibTrans" cxnId="{818DBBD7-BA66-AD4E-86E8-06449ADDA8D7}">
      <dgm:prSet/>
      <dgm:spPr/>
      <dgm:t>
        <a:bodyPr/>
        <a:lstStyle/>
        <a:p>
          <a:endParaRPr lang="en-US"/>
        </a:p>
      </dgm:t>
    </dgm:pt>
    <dgm:pt modelId="{CCBD90A8-A0E8-4044-A1DB-D02DE79E715D}">
      <dgm:prSet phldrT="[Text]"/>
      <dgm:spPr/>
      <dgm:t>
        <a:bodyPr/>
        <a:lstStyle/>
        <a:p>
          <a:r>
            <a:rPr lang="en-US" dirty="0"/>
            <a:t>App Wrapper</a:t>
          </a:r>
        </a:p>
      </dgm:t>
    </dgm:pt>
    <dgm:pt modelId="{473A890D-81E2-8141-92D2-5FDC35E3D6E9}" type="parTrans" cxnId="{2BB13916-74DF-F14F-9B7C-18E80D743FD1}">
      <dgm:prSet/>
      <dgm:spPr/>
      <dgm:t>
        <a:bodyPr/>
        <a:lstStyle/>
        <a:p>
          <a:endParaRPr lang="en-US"/>
        </a:p>
      </dgm:t>
    </dgm:pt>
    <dgm:pt modelId="{46E84521-86E7-9C42-804E-4E964467DF05}" type="sibTrans" cxnId="{2BB13916-74DF-F14F-9B7C-18E80D743FD1}">
      <dgm:prSet/>
      <dgm:spPr/>
      <dgm:t>
        <a:bodyPr/>
        <a:lstStyle/>
        <a:p>
          <a:endParaRPr lang="en-US"/>
        </a:p>
      </dgm:t>
    </dgm:pt>
    <dgm:pt modelId="{633D512A-6D9C-6D4C-A1D5-EBA72DEFC9AA}">
      <dgm:prSet phldrT="[Text]"/>
      <dgm:spPr/>
      <dgm:t>
        <a:bodyPr/>
        <a:lstStyle/>
        <a:p>
          <a:r>
            <a:rPr lang="en-US" dirty="0"/>
            <a:t>App Core</a:t>
          </a:r>
        </a:p>
      </dgm:t>
    </dgm:pt>
    <dgm:pt modelId="{2AD0E5CC-579A-8F45-90B9-05634553577C}" type="parTrans" cxnId="{D38ACBFF-D0AF-D14B-B0DC-C88473D1F81C}">
      <dgm:prSet/>
      <dgm:spPr/>
      <dgm:t>
        <a:bodyPr/>
        <a:lstStyle/>
        <a:p>
          <a:endParaRPr lang="en-US"/>
        </a:p>
      </dgm:t>
    </dgm:pt>
    <dgm:pt modelId="{1B3E99CA-5F64-CC47-A22F-EF0B601295B4}" type="sibTrans" cxnId="{D38ACBFF-D0AF-D14B-B0DC-C88473D1F81C}">
      <dgm:prSet/>
      <dgm:spPr/>
      <dgm:t>
        <a:bodyPr/>
        <a:lstStyle/>
        <a:p>
          <a:endParaRPr lang="en-US"/>
        </a:p>
      </dgm:t>
    </dgm:pt>
    <dgm:pt modelId="{08C461CB-A73D-AD44-AFC9-A7ACCB4B1B0F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E1D4040F-A285-3B40-A106-C910C740DB07}" type="parTrans" cxnId="{E25533D2-27DA-0040-BE66-450D1660FA78}">
      <dgm:prSet/>
      <dgm:spPr/>
      <dgm:t>
        <a:bodyPr/>
        <a:lstStyle/>
        <a:p>
          <a:endParaRPr lang="en-US"/>
        </a:p>
      </dgm:t>
    </dgm:pt>
    <dgm:pt modelId="{12F04795-DD74-6F49-B91C-93ACC79E5CF5}" type="sibTrans" cxnId="{E25533D2-27DA-0040-BE66-450D1660FA78}">
      <dgm:prSet/>
      <dgm:spPr/>
      <dgm:t>
        <a:bodyPr/>
        <a:lstStyle/>
        <a:p>
          <a:endParaRPr lang="en-US"/>
        </a:p>
      </dgm:t>
    </dgm:pt>
    <dgm:pt modelId="{6979A0E1-A848-4043-9878-353BB67050E7}" type="pres">
      <dgm:prSet presAssocID="{EF16EC57-F046-1240-944A-88E4CDF791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F1FBE6-F20F-624C-AD66-25A041A440A4}" type="pres">
      <dgm:prSet presAssocID="{6CFE4706-1E95-1348-A8F3-7882A3D23707}" presName="hierRoot1" presStyleCnt="0"/>
      <dgm:spPr/>
    </dgm:pt>
    <dgm:pt modelId="{F775D14C-181E-B046-8C87-B42A4146C0B9}" type="pres">
      <dgm:prSet presAssocID="{6CFE4706-1E95-1348-A8F3-7882A3D23707}" presName="composite" presStyleCnt="0"/>
      <dgm:spPr/>
    </dgm:pt>
    <dgm:pt modelId="{C53F0852-8941-9949-AC37-5305CDF0C858}" type="pres">
      <dgm:prSet presAssocID="{6CFE4706-1E95-1348-A8F3-7882A3D23707}" presName="background" presStyleLbl="node0" presStyleIdx="0" presStyleCnt="1"/>
      <dgm:spPr/>
    </dgm:pt>
    <dgm:pt modelId="{B2AB59C3-37A2-964C-AF58-C64D4859F016}" type="pres">
      <dgm:prSet presAssocID="{6CFE4706-1E95-1348-A8F3-7882A3D23707}" presName="text" presStyleLbl="fgAcc0" presStyleIdx="0" presStyleCnt="1">
        <dgm:presLayoutVars>
          <dgm:chPref val="3"/>
        </dgm:presLayoutVars>
      </dgm:prSet>
      <dgm:spPr/>
    </dgm:pt>
    <dgm:pt modelId="{EA76606A-53AD-6E49-8992-3B19FA70C656}" type="pres">
      <dgm:prSet presAssocID="{6CFE4706-1E95-1348-A8F3-7882A3D23707}" presName="hierChild2" presStyleCnt="0"/>
      <dgm:spPr/>
    </dgm:pt>
    <dgm:pt modelId="{C9011DA5-B2C8-674F-A7CF-33495AADD649}" type="pres">
      <dgm:prSet presAssocID="{473A890D-81E2-8141-92D2-5FDC35E3D6E9}" presName="Name10" presStyleLbl="parChTrans1D2" presStyleIdx="0" presStyleCnt="2"/>
      <dgm:spPr/>
    </dgm:pt>
    <dgm:pt modelId="{20D8CF6E-6AAA-1D44-B89D-D21240318FB6}" type="pres">
      <dgm:prSet presAssocID="{CCBD90A8-A0E8-4044-A1DB-D02DE79E715D}" presName="hierRoot2" presStyleCnt="0"/>
      <dgm:spPr/>
    </dgm:pt>
    <dgm:pt modelId="{AAC4F75B-B0C0-F040-AE2B-6E4239DC8E25}" type="pres">
      <dgm:prSet presAssocID="{CCBD90A8-A0E8-4044-A1DB-D02DE79E715D}" presName="composite2" presStyleCnt="0"/>
      <dgm:spPr/>
    </dgm:pt>
    <dgm:pt modelId="{7EE36B2B-1F28-FB4A-A1BC-081C9A6612D1}" type="pres">
      <dgm:prSet presAssocID="{CCBD90A8-A0E8-4044-A1DB-D02DE79E715D}" presName="background2" presStyleLbl="node2" presStyleIdx="0" presStyleCnt="2"/>
      <dgm:spPr/>
    </dgm:pt>
    <dgm:pt modelId="{A57246B1-3FA8-6E44-BA20-11083855A8AD}" type="pres">
      <dgm:prSet presAssocID="{CCBD90A8-A0E8-4044-A1DB-D02DE79E715D}" presName="text2" presStyleLbl="fgAcc2" presStyleIdx="0" presStyleCnt="2">
        <dgm:presLayoutVars>
          <dgm:chPref val="3"/>
        </dgm:presLayoutVars>
      </dgm:prSet>
      <dgm:spPr/>
    </dgm:pt>
    <dgm:pt modelId="{46EAE7F3-CD3C-B442-8B3F-53DE0255D8F0}" type="pres">
      <dgm:prSet presAssocID="{CCBD90A8-A0E8-4044-A1DB-D02DE79E715D}" presName="hierChild3" presStyleCnt="0"/>
      <dgm:spPr/>
    </dgm:pt>
    <dgm:pt modelId="{EA1CA878-B98C-D549-93DC-912DA15C6616}" type="pres">
      <dgm:prSet presAssocID="{2AD0E5CC-579A-8F45-90B9-05634553577C}" presName="Name10" presStyleLbl="parChTrans1D2" presStyleIdx="1" presStyleCnt="2"/>
      <dgm:spPr/>
    </dgm:pt>
    <dgm:pt modelId="{857C2D4D-F89A-7048-9D63-53247622F36A}" type="pres">
      <dgm:prSet presAssocID="{633D512A-6D9C-6D4C-A1D5-EBA72DEFC9AA}" presName="hierRoot2" presStyleCnt="0"/>
      <dgm:spPr/>
    </dgm:pt>
    <dgm:pt modelId="{C9037EFD-1945-2245-B305-02562E3EE241}" type="pres">
      <dgm:prSet presAssocID="{633D512A-6D9C-6D4C-A1D5-EBA72DEFC9AA}" presName="composite2" presStyleCnt="0"/>
      <dgm:spPr/>
    </dgm:pt>
    <dgm:pt modelId="{023EA5A4-85FA-DB4B-981D-CBBA6A8E34E0}" type="pres">
      <dgm:prSet presAssocID="{633D512A-6D9C-6D4C-A1D5-EBA72DEFC9AA}" presName="background2" presStyleLbl="node2" presStyleIdx="1" presStyleCnt="2"/>
      <dgm:spPr/>
    </dgm:pt>
    <dgm:pt modelId="{850E5CE3-7912-3249-AC4B-FE0185653C7A}" type="pres">
      <dgm:prSet presAssocID="{633D512A-6D9C-6D4C-A1D5-EBA72DEFC9AA}" presName="text2" presStyleLbl="fgAcc2" presStyleIdx="1" presStyleCnt="2">
        <dgm:presLayoutVars>
          <dgm:chPref val="3"/>
        </dgm:presLayoutVars>
      </dgm:prSet>
      <dgm:spPr/>
    </dgm:pt>
    <dgm:pt modelId="{56F853AE-4BBD-4B41-B960-51DFB2CC9BD1}" type="pres">
      <dgm:prSet presAssocID="{633D512A-6D9C-6D4C-A1D5-EBA72DEFC9AA}" presName="hierChild3" presStyleCnt="0"/>
      <dgm:spPr/>
    </dgm:pt>
    <dgm:pt modelId="{A083655E-7BEB-754C-8397-650308A6FAC4}" type="pres">
      <dgm:prSet presAssocID="{1152ED5E-FCC4-6F41-9092-55A6ECEE3FD1}" presName="Name17" presStyleLbl="parChTrans1D3" presStyleIdx="0" presStyleCnt="5"/>
      <dgm:spPr/>
    </dgm:pt>
    <dgm:pt modelId="{BE2F13D8-2699-2A40-A838-BFD602AE95E7}" type="pres">
      <dgm:prSet presAssocID="{9EE9C850-B521-C547-810B-79A4962DD101}" presName="hierRoot3" presStyleCnt="0"/>
      <dgm:spPr/>
    </dgm:pt>
    <dgm:pt modelId="{F3B3A228-631A-2A43-95DC-ACFC3E631780}" type="pres">
      <dgm:prSet presAssocID="{9EE9C850-B521-C547-810B-79A4962DD101}" presName="composite3" presStyleCnt="0"/>
      <dgm:spPr/>
    </dgm:pt>
    <dgm:pt modelId="{0799C85A-559C-9E45-A0F2-D3EB7F8FDDFF}" type="pres">
      <dgm:prSet presAssocID="{9EE9C850-B521-C547-810B-79A4962DD101}" presName="background3" presStyleLbl="node3" presStyleIdx="0" presStyleCnt="5"/>
      <dgm:spPr/>
    </dgm:pt>
    <dgm:pt modelId="{3C8CEE93-EC5B-4C4D-828B-8A8690E2BB04}" type="pres">
      <dgm:prSet presAssocID="{9EE9C850-B521-C547-810B-79A4962DD101}" presName="text3" presStyleLbl="fgAcc3" presStyleIdx="0" presStyleCnt="5">
        <dgm:presLayoutVars>
          <dgm:chPref val="3"/>
        </dgm:presLayoutVars>
      </dgm:prSet>
      <dgm:spPr/>
    </dgm:pt>
    <dgm:pt modelId="{C8B1E9D4-B117-584D-A9E8-5DCA2388BB94}" type="pres">
      <dgm:prSet presAssocID="{9EE9C850-B521-C547-810B-79A4962DD101}" presName="hierChild4" presStyleCnt="0"/>
      <dgm:spPr/>
    </dgm:pt>
    <dgm:pt modelId="{414318AA-43C0-904F-A515-62F3C9325E01}" type="pres">
      <dgm:prSet presAssocID="{1077BEB1-E620-E449-AA6B-F5EA95463D21}" presName="Name23" presStyleLbl="parChTrans1D4" presStyleIdx="0" presStyleCnt="9"/>
      <dgm:spPr/>
    </dgm:pt>
    <dgm:pt modelId="{6D4979CD-AE8C-DE41-829D-59A7D18923EA}" type="pres">
      <dgm:prSet presAssocID="{BB199F81-9B08-1544-8FA2-414A91748FF2}" presName="hierRoot4" presStyleCnt="0"/>
      <dgm:spPr/>
    </dgm:pt>
    <dgm:pt modelId="{CF85CC00-9E0A-604B-A4BB-32064033784E}" type="pres">
      <dgm:prSet presAssocID="{BB199F81-9B08-1544-8FA2-414A91748FF2}" presName="composite4" presStyleCnt="0"/>
      <dgm:spPr/>
    </dgm:pt>
    <dgm:pt modelId="{35190ABB-98DB-604B-932C-0DC32F262332}" type="pres">
      <dgm:prSet presAssocID="{BB199F81-9B08-1544-8FA2-414A91748FF2}" presName="background4" presStyleLbl="node4" presStyleIdx="0" presStyleCnt="9"/>
      <dgm:spPr/>
    </dgm:pt>
    <dgm:pt modelId="{3D734268-4248-1D44-AF9E-B97A952E1C2A}" type="pres">
      <dgm:prSet presAssocID="{BB199F81-9B08-1544-8FA2-414A91748FF2}" presName="text4" presStyleLbl="fgAcc4" presStyleIdx="0" presStyleCnt="9">
        <dgm:presLayoutVars>
          <dgm:chPref val="3"/>
        </dgm:presLayoutVars>
      </dgm:prSet>
      <dgm:spPr/>
    </dgm:pt>
    <dgm:pt modelId="{F17CCF70-EEDB-0D42-B737-F0E12D36EB2A}" type="pres">
      <dgm:prSet presAssocID="{BB199F81-9B08-1544-8FA2-414A91748FF2}" presName="hierChild5" presStyleCnt="0"/>
      <dgm:spPr/>
    </dgm:pt>
    <dgm:pt modelId="{79EA19FC-5588-8141-B10B-C24C0AC438B1}" type="pres">
      <dgm:prSet presAssocID="{8B361921-C00C-1843-A4BC-68333291222E}" presName="Name23" presStyleLbl="parChTrans1D4" presStyleIdx="1" presStyleCnt="9"/>
      <dgm:spPr/>
    </dgm:pt>
    <dgm:pt modelId="{613BDE15-A766-C846-BB2F-1AB99B17FC44}" type="pres">
      <dgm:prSet presAssocID="{00AC740A-00C4-C143-853D-732329CBD35C}" presName="hierRoot4" presStyleCnt="0"/>
      <dgm:spPr/>
    </dgm:pt>
    <dgm:pt modelId="{EBC5E64C-A25D-4A4B-9D82-77CED2DBDCBF}" type="pres">
      <dgm:prSet presAssocID="{00AC740A-00C4-C143-853D-732329CBD35C}" presName="composite4" presStyleCnt="0"/>
      <dgm:spPr/>
    </dgm:pt>
    <dgm:pt modelId="{FD36656A-47BF-7A40-867B-F9395F93C6B5}" type="pres">
      <dgm:prSet presAssocID="{00AC740A-00C4-C143-853D-732329CBD35C}" presName="background4" presStyleLbl="node4" presStyleIdx="1" presStyleCnt="9"/>
      <dgm:spPr/>
    </dgm:pt>
    <dgm:pt modelId="{2879A63E-4F25-1145-AF66-FF27C0EF0F88}" type="pres">
      <dgm:prSet presAssocID="{00AC740A-00C4-C143-853D-732329CBD35C}" presName="text4" presStyleLbl="fgAcc4" presStyleIdx="1" presStyleCnt="9">
        <dgm:presLayoutVars>
          <dgm:chPref val="3"/>
        </dgm:presLayoutVars>
      </dgm:prSet>
      <dgm:spPr/>
    </dgm:pt>
    <dgm:pt modelId="{C98FA0C0-6DF2-F84D-9192-18F06FC8E6AE}" type="pres">
      <dgm:prSet presAssocID="{00AC740A-00C4-C143-853D-732329CBD35C}" presName="hierChild5" presStyleCnt="0"/>
      <dgm:spPr/>
    </dgm:pt>
    <dgm:pt modelId="{C8B42607-51E1-8E4B-873A-A462C5AE327A}" type="pres">
      <dgm:prSet presAssocID="{110A67DC-C01F-5442-8161-4B682BC2DFC5}" presName="Name23" presStyleLbl="parChTrans1D4" presStyleIdx="2" presStyleCnt="9"/>
      <dgm:spPr/>
    </dgm:pt>
    <dgm:pt modelId="{DD25C3AA-96FC-E446-8A10-F7596E96A6BF}" type="pres">
      <dgm:prSet presAssocID="{B102A73D-45A9-A640-943F-2F0457DC7CF0}" presName="hierRoot4" presStyleCnt="0"/>
      <dgm:spPr/>
    </dgm:pt>
    <dgm:pt modelId="{A3C5EF13-618C-DB4E-A7F6-6BC0B2C1A19B}" type="pres">
      <dgm:prSet presAssocID="{B102A73D-45A9-A640-943F-2F0457DC7CF0}" presName="composite4" presStyleCnt="0"/>
      <dgm:spPr/>
    </dgm:pt>
    <dgm:pt modelId="{FC13A295-799E-AC4A-A23F-FAC1F5C13E2C}" type="pres">
      <dgm:prSet presAssocID="{B102A73D-45A9-A640-943F-2F0457DC7CF0}" presName="background4" presStyleLbl="node4" presStyleIdx="2" presStyleCnt="9"/>
      <dgm:spPr/>
    </dgm:pt>
    <dgm:pt modelId="{5D3B0063-99BC-204C-A7EF-DF758B6CEF1C}" type="pres">
      <dgm:prSet presAssocID="{B102A73D-45A9-A640-943F-2F0457DC7CF0}" presName="text4" presStyleLbl="fgAcc4" presStyleIdx="2" presStyleCnt="9">
        <dgm:presLayoutVars>
          <dgm:chPref val="3"/>
        </dgm:presLayoutVars>
      </dgm:prSet>
      <dgm:spPr/>
    </dgm:pt>
    <dgm:pt modelId="{8C678A97-388E-9F44-803F-15AD297B8729}" type="pres">
      <dgm:prSet presAssocID="{B102A73D-45A9-A640-943F-2F0457DC7CF0}" presName="hierChild5" presStyleCnt="0"/>
      <dgm:spPr/>
    </dgm:pt>
    <dgm:pt modelId="{C799EB9A-D3DF-CE4D-8F5E-627A14ABFE81}" type="pres">
      <dgm:prSet presAssocID="{67E11BD4-F04B-8F4E-8B9F-53125D5B557E}" presName="Name17" presStyleLbl="parChTrans1D3" presStyleIdx="1" presStyleCnt="5"/>
      <dgm:spPr/>
    </dgm:pt>
    <dgm:pt modelId="{296F5C52-218D-7E4D-9DC0-AC5D74986C44}" type="pres">
      <dgm:prSet presAssocID="{B4086205-B40D-E94D-A027-E9BE3F8ACF63}" presName="hierRoot3" presStyleCnt="0"/>
      <dgm:spPr/>
    </dgm:pt>
    <dgm:pt modelId="{73D0A4CE-0F15-7746-AC97-F580DD143135}" type="pres">
      <dgm:prSet presAssocID="{B4086205-B40D-E94D-A027-E9BE3F8ACF63}" presName="composite3" presStyleCnt="0"/>
      <dgm:spPr/>
    </dgm:pt>
    <dgm:pt modelId="{ADEBD89E-069E-D848-85C2-B22C75AC240A}" type="pres">
      <dgm:prSet presAssocID="{B4086205-B40D-E94D-A027-E9BE3F8ACF63}" presName="background3" presStyleLbl="node3" presStyleIdx="1" presStyleCnt="5"/>
      <dgm:spPr/>
    </dgm:pt>
    <dgm:pt modelId="{93B41023-9CE6-224B-8ACE-26790E40E3FB}" type="pres">
      <dgm:prSet presAssocID="{B4086205-B40D-E94D-A027-E9BE3F8ACF63}" presName="text3" presStyleLbl="fgAcc3" presStyleIdx="1" presStyleCnt="5">
        <dgm:presLayoutVars>
          <dgm:chPref val="3"/>
        </dgm:presLayoutVars>
      </dgm:prSet>
      <dgm:spPr/>
    </dgm:pt>
    <dgm:pt modelId="{F0FB324C-2BD9-1A41-8182-B03D8909AEB9}" type="pres">
      <dgm:prSet presAssocID="{B4086205-B40D-E94D-A027-E9BE3F8ACF63}" presName="hierChild4" presStyleCnt="0"/>
      <dgm:spPr/>
    </dgm:pt>
    <dgm:pt modelId="{EAD53B19-3190-604B-A6C1-8F824B622CB4}" type="pres">
      <dgm:prSet presAssocID="{F51B5BE0-67D4-5D4E-AFB9-757929D64864}" presName="Name23" presStyleLbl="parChTrans1D4" presStyleIdx="3" presStyleCnt="9"/>
      <dgm:spPr/>
    </dgm:pt>
    <dgm:pt modelId="{CD5FA555-D79C-F240-BD90-44845DFF0C6D}" type="pres">
      <dgm:prSet presAssocID="{7E8A02E8-23EE-E54B-9659-840010F73044}" presName="hierRoot4" presStyleCnt="0"/>
      <dgm:spPr/>
    </dgm:pt>
    <dgm:pt modelId="{B71FCC45-5A6C-3843-9C3D-76FE63CB48F1}" type="pres">
      <dgm:prSet presAssocID="{7E8A02E8-23EE-E54B-9659-840010F73044}" presName="composite4" presStyleCnt="0"/>
      <dgm:spPr/>
    </dgm:pt>
    <dgm:pt modelId="{C7863A4F-E4F3-F049-A370-D24E9E5FF9D1}" type="pres">
      <dgm:prSet presAssocID="{7E8A02E8-23EE-E54B-9659-840010F73044}" presName="background4" presStyleLbl="node4" presStyleIdx="3" presStyleCnt="9"/>
      <dgm:spPr/>
    </dgm:pt>
    <dgm:pt modelId="{62A4C78B-6D98-4642-B163-15E572EF2920}" type="pres">
      <dgm:prSet presAssocID="{7E8A02E8-23EE-E54B-9659-840010F73044}" presName="text4" presStyleLbl="fgAcc4" presStyleIdx="3" presStyleCnt="9">
        <dgm:presLayoutVars>
          <dgm:chPref val="3"/>
        </dgm:presLayoutVars>
      </dgm:prSet>
      <dgm:spPr/>
    </dgm:pt>
    <dgm:pt modelId="{73E4A322-24CA-1143-BD05-242C975CB5E9}" type="pres">
      <dgm:prSet presAssocID="{7E8A02E8-23EE-E54B-9659-840010F73044}" presName="hierChild5" presStyleCnt="0"/>
      <dgm:spPr/>
    </dgm:pt>
    <dgm:pt modelId="{D29EAB41-5312-204F-956F-DF3846A3AD79}" type="pres">
      <dgm:prSet presAssocID="{85669105-47CE-0940-B0CC-533D25904097}" presName="Name23" presStyleLbl="parChTrans1D4" presStyleIdx="4" presStyleCnt="9"/>
      <dgm:spPr/>
    </dgm:pt>
    <dgm:pt modelId="{4991F665-42D6-1C48-A481-CB0438E7AB87}" type="pres">
      <dgm:prSet presAssocID="{F5AB9E79-7D4B-2B4D-817E-B70A77D02F2A}" presName="hierRoot4" presStyleCnt="0"/>
      <dgm:spPr/>
    </dgm:pt>
    <dgm:pt modelId="{142B405A-E7FC-E340-BD0E-B1CC0BCC7733}" type="pres">
      <dgm:prSet presAssocID="{F5AB9E79-7D4B-2B4D-817E-B70A77D02F2A}" presName="composite4" presStyleCnt="0"/>
      <dgm:spPr/>
    </dgm:pt>
    <dgm:pt modelId="{DCE89968-C66A-C64F-A15D-8CCE9402044F}" type="pres">
      <dgm:prSet presAssocID="{F5AB9E79-7D4B-2B4D-817E-B70A77D02F2A}" presName="background4" presStyleLbl="node4" presStyleIdx="4" presStyleCnt="9"/>
      <dgm:spPr/>
    </dgm:pt>
    <dgm:pt modelId="{2B71DCFB-FC26-0846-80A5-87A77771B615}" type="pres">
      <dgm:prSet presAssocID="{F5AB9E79-7D4B-2B4D-817E-B70A77D02F2A}" presName="text4" presStyleLbl="fgAcc4" presStyleIdx="4" presStyleCnt="9">
        <dgm:presLayoutVars>
          <dgm:chPref val="3"/>
        </dgm:presLayoutVars>
      </dgm:prSet>
      <dgm:spPr/>
    </dgm:pt>
    <dgm:pt modelId="{48384CD1-AF07-D54C-907F-AB6B64074AC0}" type="pres">
      <dgm:prSet presAssocID="{F5AB9E79-7D4B-2B4D-817E-B70A77D02F2A}" presName="hierChild5" presStyleCnt="0"/>
      <dgm:spPr/>
    </dgm:pt>
    <dgm:pt modelId="{A2E1A4FF-05A8-D247-A40C-65740E926BBF}" type="pres">
      <dgm:prSet presAssocID="{EB1178EE-6161-5C49-AF74-A57F1ECB08B1}" presName="Name23" presStyleLbl="parChTrans1D4" presStyleIdx="5" presStyleCnt="9"/>
      <dgm:spPr/>
    </dgm:pt>
    <dgm:pt modelId="{6BA035C1-BDB1-FE48-88A4-1962B51ECA14}" type="pres">
      <dgm:prSet presAssocID="{5D21FA21-8D2F-ED4A-9818-A65B7289E395}" presName="hierRoot4" presStyleCnt="0"/>
      <dgm:spPr/>
    </dgm:pt>
    <dgm:pt modelId="{82E05D6E-2357-BE45-8E64-49F6B4F43FD6}" type="pres">
      <dgm:prSet presAssocID="{5D21FA21-8D2F-ED4A-9818-A65B7289E395}" presName="composite4" presStyleCnt="0"/>
      <dgm:spPr/>
    </dgm:pt>
    <dgm:pt modelId="{5C14B6FA-D557-BF44-B17D-F4F7C90AB6F9}" type="pres">
      <dgm:prSet presAssocID="{5D21FA21-8D2F-ED4A-9818-A65B7289E395}" presName="background4" presStyleLbl="node4" presStyleIdx="5" presStyleCnt="9"/>
      <dgm:spPr/>
    </dgm:pt>
    <dgm:pt modelId="{30A5A7DB-326C-CA48-964C-9EA1D1F9DBB0}" type="pres">
      <dgm:prSet presAssocID="{5D21FA21-8D2F-ED4A-9818-A65B7289E395}" presName="text4" presStyleLbl="fgAcc4" presStyleIdx="5" presStyleCnt="9">
        <dgm:presLayoutVars>
          <dgm:chPref val="3"/>
        </dgm:presLayoutVars>
      </dgm:prSet>
      <dgm:spPr/>
    </dgm:pt>
    <dgm:pt modelId="{4EB6AE0B-47C0-9247-A5D5-71F7A1803CFF}" type="pres">
      <dgm:prSet presAssocID="{5D21FA21-8D2F-ED4A-9818-A65B7289E395}" presName="hierChild5" presStyleCnt="0"/>
      <dgm:spPr/>
    </dgm:pt>
    <dgm:pt modelId="{08E45FD9-606B-B340-8C9F-AE3989624EC5}" type="pres">
      <dgm:prSet presAssocID="{DC8C1662-B16C-C540-8433-313761CAB892}" presName="Name17" presStyleLbl="parChTrans1D3" presStyleIdx="2" presStyleCnt="5"/>
      <dgm:spPr/>
    </dgm:pt>
    <dgm:pt modelId="{883A0476-B8AD-6E4D-A430-2B367FC27BE2}" type="pres">
      <dgm:prSet presAssocID="{F0E7F237-C211-B74C-8D52-73B9230B8BA6}" presName="hierRoot3" presStyleCnt="0"/>
      <dgm:spPr/>
    </dgm:pt>
    <dgm:pt modelId="{00384146-5455-5B46-A22D-2CB09661C52C}" type="pres">
      <dgm:prSet presAssocID="{F0E7F237-C211-B74C-8D52-73B9230B8BA6}" presName="composite3" presStyleCnt="0"/>
      <dgm:spPr/>
    </dgm:pt>
    <dgm:pt modelId="{5636CA98-1438-4943-ADC4-5537621A394E}" type="pres">
      <dgm:prSet presAssocID="{F0E7F237-C211-B74C-8D52-73B9230B8BA6}" presName="background3" presStyleLbl="node3" presStyleIdx="2" presStyleCnt="5"/>
      <dgm:spPr/>
    </dgm:pt>
    <dgm:pt modelId="{96DD7962-3BE9-A940-AB45-78B488606FE1}" type="pres">
      <dgm:prSet presAssocID="{F0E7F237-C211-B74C-8D52-73B9230B8BA6}" presName="text3" presStyleLbl="fgAcc3" presStyleIdx="2" presStyleCnt="5">
        <dgm:presLayoutVars>
          <dgm:chPref val="3"/>
        </dgm:presLayoutVars>
      </dgm:prSet>
      <dgm:spPr/>
    </dgm:pt>
    <dgm:pt modelId="{99D99BD5-881D-9740-8216-4B1BE83BF2AD}" type="pres">
      <dgm:prSet presAssocID="{F0E7F237-C211-B74C-8D52-73B9230B8BA6}" presName="hierChild4" presStyleCnt="0"/>
      <dgm:spPr/>
    </dgm:pt>
    <dgm:pt modelId="{F2DAB197-FC83-204D-A889-18DA2FB7814C}" type="pres">
      <dgm:prSet presAssocID="{68FFC2D7-F7EA-CB44-B594-C926CC803EBA}" presName="Name23" presStyleLbl="parChTrans1D4" presStyleIdx="6" presStyleCnt="9"/>
      <dgm:spPr/>
    </dgm:pt>
    <dgm:pt modelId="{5EE654C3-C40D-8540-B3A8-E5F2A29E9A81}" type="pres">
      <dgm:prSet presAssocID="{66C58318-DC2B-C54A-9519-F9E456EABB8D}" presName="hierRoot4" presStyleCnt="0"/>
      <dgm:spPr/>
    </dgm:pt>
    <dgm:pt modelId="{8E55B8DD-1C88-674D-B13E-221749DC8C46}" type="pres">
      <dgm:prSet presAssocID="{66C58318-DC2B-C54A-9519-F9E456EABB8D}" presName="composite4" presStyleCnt="0"/>
      <dgm:spPr/>
    </dgm:pt>
    <dgm:pt modelId="{064CA13A-5E8D-AF43-8C32-BAA3E70D4D1A}" type="pres">
      <dgm:prSet presAssocID="{66C58318-DC2B-C54A-9519-F9E456EABB8D}" presName="background4" presStyleLbl="node4" presStyleIdx="6" presStyleCnt="9"/>
      <dgm:spPr/>
    </dgm:pt>
    <dgm:pt modelId="{3089AA3C-C7F8-BA48-A4CF-2BF8FAD2F425}" type="pres">
      <dgm:prSet presAssocID="{66C58318-DC2B-C54A-9519-F9E456EABB8D}" presName="text4" presStyleLbl="fgAcc4" presStyleIdx="6" presStyleCnt="9">
        <dgm:presLayoutVars>
          <dgm:chPref val="3"/>
        </dgm:presLayoutVars>
      </dgm:prSet>
      <dgm:spPr/>
    </dgm:pt>
    <dgm:pt modelId="{E923469E-71B1-8946-A3DB-DEA3B93D5F3A}" type="pres">
      <dgm:prSet presAssocID="{66C58318-DC2B-C54A-9519-F9E456EABB8D}" presName="hierChild5" presStyleCnt="0"/>
      <dgm:spPr/>
    </dgm:pt>
    <dgm:pt modelId="{535A7D8A-6FC6-0745-971F-E7300B1508CD}" type="pres">
      <dgm:prSet presAssocID="{CB62680A-2B28-084D-981F-51D0E9FF53F6}" presName="Name23" presStyleLbl="parChTrans1D4" presStyleIdx="7" presStyleCnt="9"/>
      <dgm:spPr/>
    </dgm:pt>
    <dgm:pt modelId="{C77D8C9D-D679-B04D-89E5-04CDC6BCD6B0}" type="pres">
      <dgm:prSet presAssocID="{D8A4E7EA-578E-214A-AB0C-69022FD5B7C9}" presName="hierRoot4" presStyleCnt="0"/>
      <dgm:spPr/>
    </dgm:pt>
    <dgm:pt modelId="{7F2371DF-C22B-234C-88E9-8F8C5894C3AD}" type="pres">
      <dgm:prSet presAssocID="{D8A4E7EA-578E-214A-AB0C-69022FD5B7C9}" presName="composite4" presStyleCnt="0"/>
      <dgm:spPr/>
    </dgm:pt>
    <dgm:pt modelId="{B9FC53D2-7BC5-1449-AA45-866F9F287D47}" type="pres">
      <dgm:prSet presAssocID="{D8A4E7EA-578E-214A-AB0C-69022FD5B7C9}" presName="background4" presStyleLbl="node4" presStyleIdx="7" presStyleCnt="9"/>
      <dgm:spPr/>
    </dgm:pt>
    <dgm:pt modelId="{CD49B5A9-7F56-0344-A8E4-0B5D72BEA8D6}" type="pres">
      <dgm:prSet presAssocID="{D8A4E7EA-578E-214A-AB0C-69022FD5B7C9}" presName="text4" presStyleLbl="fgAcc4" presStyleIdx="7" presStyleCnt="9">
        <dgm:presLayoutVars>
          <dgm:chPref val="3"/>
        </dgm:presLayoutVars>
      </dgm:prSet>
      <dgm:spPr/>
    </dgm:pt>
    <dgm:pt modelId="{A60368A9-FFBB-A847-8136-1D2B7364F20B}" type="pres">
      <dgm:prSet presAssocID="{D8A4E7EA-578E-214A-AB0C-69022FD5B7C9}" presName="hierChild5" presStyleCnt="0"/>
      <dgm:spPr/>
    </dgm:pt>
    <dgm:pt modelId="{8CC487BD-F818-1245-8F87-08FEC506A414}" type="pres">
      <dgm:prSet presAssocID="{E1D4040F-A285-3B40-A106-C910C740DB07}" presName="Name23" presStyleLbl="parChTrans1D4" presStyleIdx="8" presStyleCnt="9"/>
      <dgm:spPr/>
    </dgm:pt>
    <dgm:pt modelId="{BB3BB5BF-304B-F141-A40B-5FF00B09C428}" type="pres">
      <dgm:prSet presAssocID="{08C461CB-A73D-AD44-AFC9-A7ACCB4B1B0F}" presName="hierRoot4" presStyleCnt="0"/>
      <dgm:spPr/>
    </dgm:pt>
    <dgm:pt modelId="{283923AE-E0AF-B64C-BA41-66D1008400F4}" type="pres">
      <dgm:prSet presAssocID="{08C461CB-A73D-AD44-AFC9-A7ACCB4B1B0F}" presName="composite4" presStyleCnt="0"/>
      <dgm:spPr/>
    </dgm:pt>
    <dgm:pt modelId="{B21C2AEA-F641-6547-8DDE-7E84FEB22759}" type="pres">
      <dgm:prSet presAssocID="{08C461CB-A73D-AD44-AFC9-A7ACCB4B1B0F}" presName="background4" presStyleLbl="node4" presStyleIdx="8" presStyleCnt="9"/>
      <dgm:spPr/>
    </dgm:pt>
    <dgm:pt modelId="{49E34456-8C79-9A49-86DD-17531966643F}" type="pres">
      <dgm:prSet presAssocID="{08C461CB-A73D-AD44-AFC9-A7ACCB4B1B0F}" presName="text4" presStyleLbl="fgAcc4" presStyleIdx="8" presStyleCnt="9">
        <dgm:presLayoutVars>
          <dgm:chPref val="3"/>
        </dgm:presLayoutVars>
      </dgm:prSet>
      <dgm:spPr/>
    </dgm:pt>
    <dgm:pt modelId="{4DCEF8D2-6534-6E4F-BDE6-A60565B6CF00}" type="pres">
      <dgm:prSet presAssocID="{08C461CB-A73D-AD44-AFC9-A7ACCB4B1B0F}" presName="hierChild5" presStyleCnt="0"/>
      <dgm:spPr/>
    </dgm:pt>
    <dgm:pt modelId="{FA844E8B-08DC-7E4E-B0C0-793D411CB305}" type="pres">
      <dgm:prSet presAssocID="{10EB4241-DFC5-3F43-9190-9D3838298478}" presName="Name17" presStyleLbl="parChTrans1D3" presStyleIdx="3" presStyleCnt="5"/>
      <dgm:spPr/>
    </dgm:pt>
    <dgm:pt modelId="{1AD19CEE-B303-064E-92D4-03D459036083}" type="pres">
      <dgm:prSet presAssocID="{EA73B7FC-B62C-5249-83E5-849739135D1F}" presName="hierRoot3" presStyleCnt="0"/>
      <dgm:spPr/>
    </dgm:pt>
    <dgm:pt modelId="{8EFC0840-DFCC-A043-98C4-36D0D6279E9D}" type="pres">
      <dgm:prSet presAssocID="{EA73B7FC-B62C-5249-83E5-849739135D1F}" presName="composite3" presStyleCnt="0"/>
      <dgm:spPr/>
    </dgm:pt>
    <dgm:pt modelId="{35367C5C-A365-C840-A00B-694CDD53CA82}" type="pres">
      <dgm:prSet presAssocID="{EA73B7FC-B62C-5249-83E5-849739135D1F}" presName="background3" presStyleLbl="node3" presStyleIdx="3" presStyleCnt="5"/>
      <dgm:spPr/>
    </dgm:pt>
    <dgm:pt modelId="{8C2EEB8D-52E3-2549-B716-5D1CD83ED3C5}" type="pres">
      <dgm:prSet presAssocID="{EA73B7FC-B62C-5249-83E5-849739135D1F}" presName="text3" presStyleLbl="fgAcc3" presStyleIdx="3" presStyleCnt="5">
        <dgm:presLayoutVars>
          <dgm:chPref val="3"/>
        </dgm:presLayoutVars>
      </dgm:prSet>
      <dgm:spPr/>
    </dgm:pt>
    <dgm:pt modelId="{98654299-9B7C-FB43-8D2F-6EAEDD2837CE}" type="pres">
      <dgm:prSet presAssocID="{EA73B7FC-B62C-5249-83E5-849739135D1F}" presName="hierChild4" presStyleCnt="0"/>
      <dgm:spPr/>
    </dgm:pt>
    <dgm:pt modelId="{9E3EE74C-3F1E-EF4D-908F-8CB0644CBD8E}" type="pres">
      <dgm:prSet presAssocID="{581C11AD-D245-1F43-B29A-7BCA64B2FB4C}" presName="Name17" presStyleLbl="parChTrans1D3" presStyleIdx="4" presStyleCnt="5"/>
      <dgm:spPr/>
    </dgm:pt>
    <dgm:pt modelId="{F1FFA8F7-18E6-D645-BC2F-58EE108EAE0B}" type="pres">
      <dgm:prSet presAssocID="{D162FED0-179F-EC44-9B34-0BD6B3E22810}" presName="hierRoot3" presStyleCnt="0"/>
      <dgm:spPr/>
    </dgm:pt>
    <dgm:pt modelId="{21887005-3D3A-3841-B9B4-64B7E27E734A}" type="pres">
      <dgm:prSet presAssocID="{D162FED0-179F-EC44-9B34-0BD6B3E22810}" presName="composite3" presStyleCnt="0"/>
      <dgm:spPr/>
    </dgm:pt>
    <dgm:pt modelId="{752ABB03-A4E8-8B49-93FE-9A0AA7997173}" type="pres">
      <dgm:prSet presAssocID="{D162FED0-179F-EC44-9B34-0BD6B3E22810}" presName="background3" presStyleLbl="node3" presStyleIdx="4" presStyleCnt="5"/>
      <dgm:spPr/>
    </dgm:pt>
    <dgm:pt modelId="{8326EE7C-0A8B-B540-828D-518379855897}" type="pres">
      <dgm:prSet presAssocID="{D162FED0-179F-EC44-9B34-0BD6B3E22810}" presName="text3" presStyleLbl="fgAcc3" presStyleIdx="4" presStyleCnt="5">
        <dgm:presLayoutVars>
          <dgm:chPref val="3"/>
        </dgm:presLayoutVars>
      </dgm:prSet>
      <dgm:spPr/>
    </dgm:pt>
    <dgm:pt modelId="{ED6CA7BA-C113-534B-BEC4-DA52671DFAF9}" type="pres">
      <dgm:prSet presAssocID="{D162FED0-179F-EC44-9B34-0BD6B3E22810}" presName="hierChild4" presStyleCnt="0"/>
      <dgm:spPr/>
    </dgm:pt>
  </dgm:ptLst>
  <dgm:cxnLst>
    <dgm:cxn modelId="{3179AE0C-AB14-8245-917B-55C5DF7F311A}" type="presOf" srcId="{EB1178EE-6161-5C49-AF74-A57F1ECB08B1}" destId="{A2E1A4FF-05A8-D247-A40C-65740E926BBF}" srcOrd="0" destOrd="0" presId="urn:microsoft.com/office/officeart/2005/8/layout/hierarchy1"/>
    <dgm:cxn modelId="{2BB13916-74DF-F14F-9B7C-18E80D743FD1}" srcId="{6CFE4706-1E95-1348-A8F3-7882A3D23707}" destId="{CCBD90A8-A0E8-4044-A1DB-D02DE79E715D}" srcOrd="0" destOrd="0" parTransId="{473A890D-81E2-8141-92D2-5FDC35E3D6E9}" sibTransId="{46E84521-86E7-9C42-804E-4E964467DF05}"/>
    <dgm:cxn modelId="{C47F9421-C407-5246-913E-C990458F1C5A}" srcId="{B4086205-B40D-E94D-A027-E9BE3F8ACF63}" destId="{7E8A02E8-23EE-E54B-9659-840010F73044}" srcOrd="0" destOrd="0" parTransId="{F51B5BE0-67D4-5D4E-AFB9-757929D64864}" sibTransId="{5CB0F002-85D8-7A49-B4CB-DCB9790255BE}"/>
    <dgm:cxn modelId="{3EEED922-5F55-3E40-A4F6-A9AB8D70CAA0}" type="presOf" srcId="{B4086205-B40D-E94D-A027-E9BE3F8ACF63}" destId="{93B41023-9CE6-224B-8ACE-26790E40E3FB}" srcOrd="0" destOrd="0" presId="urn:microsoft.com/office/officeart/2005/8/layout/hierarchy1"/>
    <dgm:cxn modelId="{9E586B2B-CF87-7C4D-AA4E-99D796D94DE0}" type="presOf" srcId="{EA73B7FC-B62C-5249-83E5-849739135D1F}" destId="{8C2EEB8D-52E3-2549-B716-5D1CD83ED3C5}" srcOrd="0" destOrd="0" presId="urn:microsoft.com/office/officeart/2005/8/layout/hierarchy1"/>
    <dgm:cxn modelId="{9FB5C238-DB0E-9741-A7C6-446B184F479C}" type="presOf" srcId="{581C11AD-D245-1F43-B29A-7BCA64B2FB4C}" destId="{9E3EE74C-3F1E-EF4D-908F-8CB0644CBD8E}" srcOrd="0" destOrd="0" presId="urn:microsoft.com/office/officeart/2005/8/layout/hierarchy1"/>
    <dgm:cxn modelId="{B4C7BE3A-3E65-9548-99E1-CB3B31A1A240}" type="presOf" srcId="{D8A4E7EA-578E-214A-AB0C-69022FD5B7C9}" destId="{CD49B5A9-7F56-0344-A8E4-0B5D72BEA8D6}" srcOrd="0" destOrd="0" presId="urn:microsoft.com/office/officeart/2005/8/layout/hierarchy1"/>
    <dgm:cxn modelId="{39D30543-61AA-7549-BD60-6260B7D29DBB}" srcId="{633D512A-6D9C-6D4C-A1D5-EBA72DEFC9AA}" destId="{F0E7F237-C211-B74C-8D52-73B9230B8BA6}" srcOrd="2" destOrd="0" parTransId="{DC8C1662-B16C-C540-8433-313761CAB892}" sibTransId="{E39E99AD-4C89-5F4D-8707-91F991E9015D}"/>
    <dgm:cxn modelId="{325C0944-E439-CB40-B6A6-47DCF6A8BBBB}" srcId="{F0E7F237-C211-B74C-8D52-73B9230B8BA6}" destId="{66C58318-DC2B-C54A-9519-F9E456EABB8D}" srcOrd="0" destOrd="0" parTransId="{68FFC2D7-F7EA-CB44-B594-C926CC803EBA}" sibTransId="{CAD0B97B-3EA0-8846-A6C2-B3D00E192BF8}"/>
    <dgm:cxn modelId="{A5650049-B884-594C-93AA-FF99E0CD377B}" srcId="{EF16EC57-F046-1240-944A-88E4CDF7916D}" destId="{6CFE4706-1E95-1348-A8F3-7882A3D23707}" srcOrd="0" destOrd="0" parTransId="{C2C29313-9769-7546-B665-C003237EEF34}" sibTransId="{C13453F9-A0B5-7848-AC8B-181B8BCE1AE3}"/>
    <dgm:cxn modelId="{2FAA6351-C9FE-DD44-A309-00F9301AFF09}" srcId="{633D512A-6D9C-6D4C-A1D5-EBA72DEFC9AA}" destId="{B4086205-B40D-E94D-A027-E9BE3F8ACF63}" srcOrd="1" destOrd="0" parTransId="{67E11BD4-F04B-8F4E-8B9F-53125D5B557E}" sibTransId="{2C53B10D-D00F-8247-8EBF-92E7A8215333}"/>
    <dgm:cxn modelId="{43460B55-7660-8D4D-9C06-F68DDAFE3AD9}" type="presOf" srcId="{B102A73D-45A9-A640-943F-2F0457DC7CF0}" destId="{5D3B0063-99BC-204C-A7EF-DF758B6CEF1C}" srcOrd="0" destOrd="0" presId="urn:microsoft.com/office/officeart/2005/8/layout/hierarchy1"/>
    <dgm:cxn modelId="{33FB2E59-9150-E641-B6D2-2367EB05C757}" srcId="{B4086205-B40D-E94D-A027-E9BE3F8ACF63}" destId="{F5AB9E79-7D4B-2B4D-817E-B70A77D02F2A}" srcOrd="1" destOrd="0" parTransId="{85669105-47CE-0940-B0CC-533D25904097}" sibTransId="{C92C87AC-F5A3-BD4F-847B-60462E076DB0}"/>
    <dgm:cxn modelId="{BA964F5E-1571-A44B-BB82-808113D4A059}" type="presOf" srcId="{DC8C1662-B16C-C540-8433-313761CAB892}" destId="{08E45FD9-606B-B340-8C9F-AE3989624EC5}" srcOrd="0" destOrd="0" presId="urn:microsoft.com/office/officeart/2005/8/layout/hierarchy1"/>
    <dgm:cxn modelId="{1C25C05E-D7C6-A144-A2EA-D4A38816EB43}" type="presOf" srcId="{5D21FA21-8D2F-ED4A-9818-A65B7289E395}" destId="{30A5A7DB-326C-CA48-964C-9EA1D1F9DBB0}" srcOrd="0" destOrd="0" presId="urn:microsoft.com/office/officeart/2005/8/layout/hierarchy1"/>
    <dgm:cxn modelId="{A8DD126A-C3D9-7C4D-AFFF-82FE81F85FFC}" type="presOf" srcId="{110A67DC-C01F-5442-8161-4B682BC2DFC5}" destId="{C8B42607-51E1-8E4B-873A-A462C5AE327A}" srcOrd="0" destOrd="0" presId="urn:microsoft.com/office/officeart/2005/8/layout/hierarchy1"/>
    <dgm:cxn modelId="{DA9D2A6E-F0F0-9A4C-9CFC-BA440F82FFE8}" type="presOf" srcId="{D162FED0-179F-EC44-9B34-0BD6B3E22810}" destId="{8326EE7C-0A8B-B540-828D-518379855897}" srcOrd="0" destOrd="0" presId="urn:microsoft.com/office/officeart/2005/8/layout/hierarchy1"/>
    <dgm:cxn modelId="{4E6D8C6F-44B2-F946-986F-94638BE4E77C}" type="presOf" srcId="{633D512A-6D9C-6D4C-A1D5-EBA72DEFC9AA}" destId="{850E5CE3-7912-3249-AC4B-FE0185653C7A}" srcOrd="0" destOrd="0" presId="urn:microsoft.com/office/officeart/2005/8/layout/hierarchy1"/>
    <dgm:cxn modelId="{7CB2E372-622D-F545-BB56-2109519267BB}" type="presOf" srcId="{67E11BD4-F04B-8F4E-8B9F-53125D5B557E}" destId="{C799EB9A-D3DF-CE4D-8F5E-627A14ABFE81}" srcOrd="0" destOrd="0" presId="urn:microsoft.com/office/officeart/2005/8/layout/hierarchy1"/>
    <dgm:cxn modelId="{4A72ED7E-1B05-EB43-B690-DBD59B0B950C}" type="presOf" srcId="{F5AB9E79-7D4B-2B4D-817E-B70A77D02F2A}" destId="{2B71DCFB-FC26-0846-80A5-87A77771B615}" srcOrd="0" destOrd="0" presId="urn:microsoft.com/office/officeart/2005/8/layout/hierarchy1"/>
    <dgm:cxn modelId="{2EE48F83-C3D4-A74C-B56A-B30A88FB495F}" type="presOf" srcId="{BB199F81-9B08-1544-8FA2-414A91748FF2}" destId="{3D734268-4248-1D44-AF9E-B97A952E1C2A}" srcOrd="0" destOrd="0" presId="urn:microsoft.com/office/officeart/2005/8/layout/hierarchy1"/>
    <dgm:cxn modelId="{6A2F5F85-D864-5342-BE56-F5952173176B}" type="presOf" srcId="{00AC740A-00C4-C143-853D-732329CBD35C}" destId="{2879A63E-4F25-1145-AF66-FF27C0EF0F88}" srcOrd="0" destOrd="0" presId="urn:microsoft.com/office/officeart/2005/8/layout/hierarchy1"/>
    <dgm:cxn modelId="{D753E08D-7258-C648-A19E-42FBB8025EB5}" type="presOf" srcId="{2AD0E5CC-579A-8F45-90B9-05634553577C}" destId="{EA1CA878-B98C-D549-93DC-912DA15C6616}" srcOrd="0" destOrd="0" presId="urn:microsoft.com/office/officeart/2005/8/layout/hierarchy1"/>
    <dgm:cxn modelId="{16807091-83E5-B247-962D-D61C9D1E09AC}" type="presOf" srcId="{1152ED5E-FCC4-6F41-9092-55A6ECEE3FD1}" destId="{A083655E-7BEB-754C-8397-650308A6FAC4}" srcOrd="0" destOrd="0" presId="urn:microsoft.com/office/officeart/2005/8/layout/hierarchy1"/>
    <dgm:cxn modelId="{C28D7C97-EAF3-0E45-B050-DAE7FD6F4F5F}" srcId="{9EE9C850-B521-C547-810B-79A4962DD101}" destId="{B102A73D-45A9-A640-943F-2F0457DC7CF0}" srcOrd="2" destOrd="0" parTransId="{110A67DC-C01F-5442-8161-4B682BC2DFC5}" sibTransId="{B4E6BA20-2A5E-3C44-9233-6A6664EB6518}"/>
    <dgm:cxn modelId="{D99C1E98-DC91-E247-982F-F1333B8A1879}" type="presOf" srcId="{68FFC2D7-F7EA-CB44-B594-C926CC803EBA}" destId="{F2DAB197-FC83-204D-A889-18DA2FB7814C}" srcOrd="0" destOrd="0" presId="urn:microsoft.com/office/officeart/2005/8/layout/hierarchy1"/>
    <dgm:cxn modelId="{A3FC319C-7C47-0745-B15D-A4FEDAE01B7B}" type="presOf" srcId="{9EE9C850-B521-C547-810B-79A4962DD101}" destId="{3C8CEE93-EC5B-4C4D-828B-8A8690E2BB04}" srcOrd="0" destOrd="0" presId="urn:microsoft.com/office/officeart/2005/8/layout/hierarchy1"/>
    <dgm:cxn modelId="{2354229F-1C22-9148-B3DF-6EEE7D73BC7E}" srcId="{9EE9C850-B521-C547-810B-79A4962DD101}" destId="{BB199F81-9B08-1544-8FA2-414A91748FF2}" srcOrd="0" destOrd="0" parTransId="{1077BEB1-E620-E449-AA6B-F5EA95463D21}" sibTransId="{FDF37A53-B19C-A646-9924-EB5993C47177}"/>
    <dgm:cxn modelId="{DB61C19F-8B73-BC4F-B93F-C5627EAFD07D}" type="presOf" srcId="{473A890D-81E2-8141-92D2-5FDC35E3D6E9}" destId="{C9011DA5-B2C8-674F-A7CF-33495AADD649}" srcOrd="0" destOrd="0" presId="urn:microsoft.com/office/officeart/2005/8/layout/hierarchy1"/>
    <dgm:cxn modelId="{A8E193A2-2711-7F42-A5D8-F752571F44ED}" type="presOf" srcId="{EF16EC57-F046-1240-944A-88E4CDF7916D}" destId="{6979A0E1-A848-4043-9878-353BB67050E7}" srcOrd="0" destOrd="0" presId="urn:microsoft.com/office/officeart/2005/8/layout/hierarchy1"/>
    <dgm:cxn modelId="{95477BA8-DDFE-AB4E-B354-4634349A59A0}" type="presOf" srcId="{F0E7F237-C211-B74C-8D52-73B9230B8BA6}" destId="{96DD7962-3BE9-A940-AB45-78B488606FE1}" srcOrd="0" destOrd="0" presId="urn:microsoft.com/office/officeart/2005/8/layout/hierarchy1"/>
    <dgm:cxn modelId="{50F7D6A9-90B9-C944-BFE4-E9EAB4FD1764}" srcId="{633D512A-6D9C-6D4C-A1D5-EBA72DEFC9AA}" destId="{9EE9C850-B521-C547-810B-79A4962DD101}" srcOrd="0" destOrd="0" parTransId="{1152ED5E-FCC4-6F41-9092-55A6ECEE3FD1}" sibTransId="{1D578B85-C155-ED45-AB6B-B4CBE7433101}"/>
    <dgm:cxn modelId="{6A66DAA9-22A0-2549-B48F-EAC6F960904E}" type="presOf" srcId="{F51B5BE0-67D4-5D4E-AFB9-757929D64864}" destId="{EAD53B19-3190-604B-A6C1-8F824B622CB4}" srcOrd="0" destOrd="0" presId="urn:microsoft.com/office/officeart/2005/8/layout/hierarchy1"/>
    <dgm:cxn modelId="{AED9B2AF-E169-1549-A5FF-7E3EB09BE161}" type="presOf" srcId="{10EB4241-DFC5-3F43-9190-9D3838298478}" destId="{FA844E8B-08DC-7E4E-B0C0-793D411CB305}" srcOrd="0" destOrd="0" presId="urn:microsoft.com/office/officeart/2005/8/layout/hierarchy1"/>
    <dgm:cxn modelId="{5873CAB0-4342-6E44-B1C4-6D42BAC0D983}" srcId="{9EE9C850-B521-C547-810B-79A4962DD101}" destId="{00AC740A-00C4-C143-853D-732329CBD35C}" srcOrd="1" destOrd="0" parTransId="{8B361921-C00C-1843-A4BC-68333291222E}" sibTransId="{44D50DBE-F7F4-F644-BEEF-0C626333C3AC}"/>
    <dgm:cxn modelId="{C737B2B7-2F87-E949-A99A-9D3C1E8F3AB7}" type="presOf" srcId="{08C461CB-A73D-AD44-AFC9-A7ACCB4B1B0F}" destId="{49E34456-8C79-9A49-86DD-17531966643F}" srcOrd="0" destOrd="0" presId="urn:microsoft.com/office/officeart/2005/8/layout/hierarchy1"/>
    <dgm:cxn modelId="{E02BDAB8-262A-E546-BE43-859812E414F6}" srcId="{F0E7F237-C211-B74C-8D52-73B9230B8BA6}" destId="{D8A4E7EA-578E-214A-AB0C-69022FD5B7C9}" srcOrd="1" destOrd="0" parTransId="{CB62680A-2B28-084D-981F-51D0E9FF53F6}" sibTransId="{008C4B70-8884-C54A-8EC7-FA52925ADEFF}"/>
    <dgm:cxn modelId="{169D30C7-51AD-7047-A3CC-0C0DEF174E5C}" type="presOf" srcId="{CB62680A-2B28-084D-981F-51D0E9FF53F6}" destId="{535A7D8A-6FC6-0745-971F-E7300B1508CD}" srcOrd="0" destOrd="0" presId="urn:microsoft.com/office/officeart/2005/8/layout/hierarchy1"/>
    <dgm:cxn modelId="{AC1254C8-F231-1941-ACAA-E13AE7DCE473}" srcId="{B4086205-B40D-E94D-A027-E9BE3F8ACF63}" destId="{5D21FA21-8D2F-ED4A-9818-A65B7289E395}" srcOrd="2" destOrd="0" parTransId="{EB1178EE-6161-5C49-AF74-A57F1ECB08B1}" sibTransId="{9B1B8CEA-619A-964A-848A-E32DBC17557B}"/>
    <dgm:cxn modelId="{E25533D2-27DA-0040-BE66-450D1660FA78}" srcId="{F0E7F237-C211-B74C-8D52-73B9230B8BA6}" destId="{08C461CB-A73D-AD44-AFC9-A7ACCB4B1B0F}" srcOrd="2" destOrd="0" parTransId="{E1D4040F-A285-3B40-A106-C910C740DB07}" sibTransId="{12F04795-DD74-6F49-B91C-93ACC79E5CF5}"/>
    <dgm:cxn modelId="{6EE755D3-2FC7-B34E-A42D-79418C40D7A0}" type="presOf" srcId="{8B361921-C00C-1843-A4BC-68333291222E}" destId="{79EA19FC-5588-8141-B10B-C24C0AC438B1}" srcOrd="0" destOrd="0" presId="urn:microsoft.com/office/officeart/2005/8/layout/hierarchy1"/>
    <dgm:cxn modelId="{D07205D5-9DA1-0A49-802D-E665FE2C21ED}" type="presOf" srcId="{E1D4040F-A285-3B40-A106-C910C740DB07}" destId="{8CC487BD-F818-1245-8F87-08FEC506A414}" srcOrd="0" destOrd="0" presId="urn:microsoft.com/office/officeart/2005/8/layout/hierarchy1"/>
    <dgm:cxn modelId="{09BB18D7-1D71-6A49-87BD-4F2DB723D0F1}" type="presOf" srcId="{7E8A02E8-23EE-E54B-9659-840010F73044}" destId="{62A4C78B-6D98-4642-B163-15E572EF2920}" srcOrd="0" destOrd="0" presId="urn:microsoft.com/office/officeart/2005/8/layout/hierarchy1"/>
    <dgm:cxn modelId="{818DBBD7-BA66-AD4E-86E8-06449ADDA8D7}" srcId="{633D512A-6D9C-6D4C-A1D5-EBA72DEFC9AA}" destId="{D162FED0-179F-EC44-9B34-0BD6B3E22810}" srcOrd="4" destOrd="0" parTransId="{581C11AD-D245-1F43-B29A-7BCA64B2FB4C}" sibTransId="{C4977331-6719-234B-A809-69C9EB211753}"/>
    <dgm:cxn modelId="{169CE8E9-936F-1E49-BEA6-C87BA22A64A6}" type="presOf" srcId="{85669105-47CE-0940-B0CC-533D25904097}" destId="{D29EAB41-5312-204F-956F-DF3846A3AD79}" srcOrd="0" destOrd="0" presId="urn:microsoft.com/office/officeart/2005/8/layout/hierarchy1"/>
    <dgm:cxn modelId="{90521FF2-B207-4E45-BA39-3198DFE2B394}" type="presOf" srcId="{66C58318-DC2B-C54A-9519-F9E456EABB8D}" destId="{3089AA3C-C7F8-BA48-A4CF-2BF8FAD2F425}" srcOrd="0" destOrd="0" presId="urn:microsoft.com/office/officeart/2005/8/layout/hierarchy1"/>
    <dgm:cxn modelId="{F1E2C6F3-D504-BE45-995E-897A3FAB3708}" type="presOf" srcId="{CCBD90A8-A0E8-4044-A1DB-D02DE79E715D}" destId="{A57246B1-3FA8-6E44-BA20-11083855A8AD}" srcOrd="0" destOrd="0" presId="urn:microsoft.com/office/officeart/2005/8/layout/hierarchy1"/>
    <dgm:cxn modelId="{65FBD2F4-8F82-E444-874B-41493FB45E01}" type="presOf" srcId="{1077BEB1-E620-E449-AA6B-F5EA95463D21}" destId="{414318AA-43C0-904F-A515-62F3C9325E01}" srcOrd="0" destOrd="0" presId="urn:microsoft.com/office/officeart/2005/8/layout/hierarchy1"/>
    <dgm:cxn modelId="{62F1FEF6-45C6-B445-9115-5139AEAA1E52}" srcId="{633D512A-6D9C-6D4C-A1D5-EBA72DEFC9AA}" destId="{EA73B7FC-B62C-5249-83E5-849739135D1F}" srcOrd="3" destOrd="0" parTransId="{10EB4241-DFC5-3F43-9190-9D3838298478}" sibTransId="{06740AEA-FDBF-8F4C-AD0E-89D675503A67}"/>
    <dgm:cxn modelId="{FD220FF8-C6BF-5742-9515-49389E7FB86A}" type="presOf" srcId="{6CFE4706-1E95-1348-A8F3-7882A3D23707}" destId="{B2AB59C3-37A2-964C-AF58-C64D4859F016}" srcOrd="0" destOrd="0" presId="urn:microsoft.com/office/officeart/2005/8/layout/hierarchy1"/>
    <dgm:cxn modelId="{D38ACBFF-D0AF-D14B-B0DC-C88473D1F81C}" srcId="{6CFE4706-1E95-1348-A8F3-7882A3D23707}" destId="{633D512A-6D9C-6D4C-A1D5-EBA72DEFC9AA}" srcOrd="1" destOrd="0" parTransId="{2AD0E5CC-579A-8F45-90B9-05634553577C}" sibTransId="{1B3E99CA-5F64-CC47-A22F-EF0B601295B4}"/>
    <dgm:cxn modelId="{855E9179-1582-D64D-AAEE-5BBCE2397AF7}" type="presParOf" srcId="{6979A0E1-A848-4043-9878-353BB67050E7}" destId="{43F1FBE6-F20F-624C-AD66-25A041A440A4}" srcOrd="0" destOrd="0" presId="urn:microsoft.com/office/officeart/2005/8/layout/hierarchy1"/>
    <dgm:cxn modelId="{F9EB4248-00DA-A24C-8DD1-3DF15AC92D43}" type="presParOf" srcId="{43F1FBE6-F20F-624C-AD66-25A041A440A4}" destId="{F775D14C-181E-B046-8C87-B42A4146C0B9}" srcOrd="0" destOrd="0" presId="urn:microsoft.com/office/officeart/2005/8/layout/hierarchy1"/>
    <dgm:cxn modelId="{A5CEA274-C84C-A04D-A18E-22EC85F213D2}" type="presParOf" srcId="{F775D14C-181E-B046-8C87-B42A4146C0B9}" destId="{C53F0852-8941-9949-AC37-5305CDF0C858}" srcOrd="0" destOrd="0" presId="urn:microsoft.com/office/officeart/2005/8/layout/hierarchy1"/>
    <dgm:cxn modelId="{9EFE6E87-4D06-734C-BCAA-47C212E49A12}" type="presParOf" srcId="{F775D14C-181E-B046-8C87-B42A4146C0B9}" destId="{B2AB59C3-37A2-964C-AF58-C64D4859F016}" srcOrd="1" destOrd="0" presId="urn:microsoft.com/office/officeart/2005/8/layout/hierarchy1"/>
    <dgm:cxn modelId="{8E08807A-F0DA-0744-848D-FE07DC591DBD}" type="presParOf" srcId="{43F1FBE6-F20F-624C-AD66-25A041A440A4}" destId="{EA76606A-53AD-6E49-8992-3B19FA70C656}" srcOrd="1" destOrd="0" presId="urn:microsoft.com/office/officeart/2005/8/layout/hierarchy1"/>
    <dgm:cxn modelId="{3215AB26-CDD4-9D44-9C9A-2922292E9881}" type="presParOf" srcId="{EA76606A-53AD-6E49-8992-3B19FA70C656}" destId="{C9011DA5-B2C8-674F-A7CF-33495AADD649}" srcOrd="0" destOrd="0" presId="urn:microsoft.com/office/officeart/2005/8/layout/hierarchy1"/>
    <dgm:cxn modelId="{B661B645-F767-4942-8568-BE4ED11D3216}" type="presParOf" srcId="{EA76606A-53AD-6E49-8992-3B19FA70C656}" destId="{20D8CF6E-6AAA-1D44-B89D-D21240318FB6}" srcOrd="1" destOrd="0" presId="urn:microsoft.com/office/officeart/2005/8/layout/hierarchy1"/>
    <dgm:cxn modelId="{189D3E72-5E65-9941-BAF4-3DD5126F0E18}" type="presParOf" srcId="{20D8CF6E-6AAA-1D44-B89D-D21240318FB6}" destId="{AAC4F75B-B0C0-F040-AE2B-6E4239DC8E25}" srcOrd="0" destOrd="0" presId="urn:microsoft.com/office/officeart/2005/8/layout/hierarchy1"/>
    <dgm:cxn modelId="{B6FB4988-B962-BF47-8360-0BB8AE23FB9D}" type="presParOf" srcId="{AAC4F75B-B0C0-F040-AE2B-6E4239DC8E25}" destId="{7EE36B2B-1F28-FB4A-A1BC-081C9A6612D1}" srcOrd="0" destOrd="0" presId="urn:microsoft.com/office/officeart/2005/8/layout/hierarchy1"/>
    <dgm:cxn modelId="{79B23A31-C618-EF49-AE35-9D3737FDCBA0}" type="presParOf" srcId="{AAC4F75B-B0C0-F040-AE2B-6E4239DC8E25}" destId="{A57246B1-3FA8-6E44-BA20-11083855A8AD}" srcOrd="1" destOrd="0" presId="urn:microsoft.com/office/officeart/2005/8/layout/hierarchy1"/>
    <dgm:cxn modelId="{9340F9B2-5640-E246-820A-EA7DD3D08D63}" type="presParOf" srcId="{20D8CF6E-6AAA-1D44-B89D-D21240318FB6}" destId="{46EAE7F3-CD3C-B442-8B3F-53DE0255D8F0}" srcOrd="1" destOrd="0" presId="urn:microsoft.com/office/officeart/2005/8/layout/hierarchy1"/>
    <dgm:cxn modelId="{2E2E8C64-B6C0-4F41-8132-C061B72A04FB}" type="presParOf" srcId="{EA76606A-53AD-6E49-8992-3B19FA70C656}" destId="{EA1CA878-B98C-D549-93DC-912DA15C6616}" srcOrd="2" destOrd="0" presId="urn:microsoft.com/office/officeart/2005/8/layout/hierarchy1"/>
    <dgm:cxn modelId="{D33A991E-80A2-B34D-80CF-6C9795BF7DB9}" type="presParOf" srcId="{EA76606A-53AD-6E49-8992-3B19FA70C656}" destId="{857C2D4D-F89A-7048-9D63-53247622F36A}" srcOrd="3" destOrd="0" presId="urn:microsoft.com/office/officeart/2005/8/layout/hierarchy1"/>
    <dgm:cxn modelId="{C17B3B17-9FA8-F644-9B2E-C5E2B206CF17}" type="presParOf" srcId="{857C2D4D-F89A-7048-9D63-53247622F36A}" destId="{C9037EFD-1945-2245-B305-02562E3EE241}" srcOrd="0" destOrd="0" presId="urn:microsoft.com/office/officeart/2005/8/layout/hierarchy1"/>
    <dgm:cxn modelId="{48267EBD-38D2-8B41-8BE5-ADED4C6E4EEB}" type="presParOf" srcId="{C9037EFD-1945-2245-B305-02562E3EE241}" destId="{023EA5A4-85FA-DB4B-981D-CBBA6A8E34E0}" srcOrd="0" destOrd="0" presId="urn:microsoft.com/office/officeart/2005/8/layout/hierarchy1"/>
    <dgm:cxn modelId="{0F8F1E0C-6A83-274B-AB30-A3E07E954B2D}" type="presParOf" srcId="{C9037EFD-1945-2245-B305-02562E3EE241}" destId="{850E5CE3-7912-3249-AC4B-FE0185653C7A}" srcOrd="1" destOrd="0" presId="urn:microsoft.com/office/officeart/2005/8/layout/hierarchy1"/>
    <dgm:cxn modelId="{B84046ED-EEF3-0A4F-A67C-5D44BE223210}" type="presParOf" srcId="{857C2D4D-F89A-7048-9D63-53247622F36A}" destId="{56F853AE-4BBD-4B41-B960-51DFB2CC9BD1}" srcOrd="1" destOrd="0" presId="urn:microsoft.com/office/officeart/2005/8/layout/hierarchy1"/>
    <dgm:cxn modelId="{97C5A40D-2F38-DB40-861E-EB8C666DDCE3}" type="presParOf" srcId="{56F853AE-4BBD-4B41-B960-51DFB2CC9BD1}" destId="{A083655E-7BEB-754C-8397-650308A6FAC4}" srcOrd="0" destOrd="0" presId="urn:microsoft.com/office/officeart/2005/8/layout/hierarchy1"/>
    <dgm:cxn modelId="{DC8AFBB0-B9AE-924A-BF00-2C01DCCD9437}" type="presParOf" srcId="{56F853AE-4BBD-4B41-B960-51DFB2CC9BD1}" destId="{BE2F13D8-2699-2A40-A838-BFD602AE95E7}" srcOrd="1" destOrd="0" presId="urn:microsoft.com/office/officeart/2005/8/layout/hierarchy1"/>
    <dgm:cxn modelId="{0B5C9D03-30A7-EA43-8C5F-DA8576A1264C}" type="presParOf" srcId="{BE2F13D8-2699-2A40-A838-BFD602AE95E7}" destId="{F3B3A228-631A-2A43-95DC-ACFC3E631780}" srcOrd="0" destOrd="0" presId="urn:microsoft.com/office/officeart/2005/8/layout/hierarchy1"/>
    <dgm:cxn modelId="{E7E21047-1BAE-694A-A1A0-25C7BC4FC93D}" type="presParOf" srcId="{F3B3A228-631A-2A43-95DC-ACFC3E631780}" destId="{0799C85A-559C-9E45-A0F2-D3EB7F8FDDFF}" srcOrd="0" destOrd="0" presId="urn:microsoft.com/office/officeart/2005/8/layout/hierarchy1"/>
    <dgm:cxn modelId="{7DA0D174-B8F8-C24F-97CE-0E964C6103E7}" type="presParOf" srcId="{F3B3A228-631A-2A43-95DC-ACFC3E631780}" destId="{3C8CEE93-EC5B-4C4D-828B-8A8690E2BB04}" srcOrd="1" destOrd="0" presId="urn:microsoft.com/office/officeart/2005/8/layout/hierarchy1"/>
    <dgm:cxn modelId="{DCA93295-2239-D447-9BBF-FC72811A160B}" type="presParOf" srcId="{BE2F13D8-2699-2A40-A838-BFD602AE95E7}" destId="{C8B1E9D4-B117-584D-A9E8-5DCA2388BB94}" srcOrd="1" destOrd="0" presId="urn:microsoft.com/office/officeart/2005/8/layout/hierarchy1"/>
    <dgm:cxn modelId="{C24682AB-8060-3D4B-8813-DD578B83B106}" type="presParOf" srcId="{C8B1E9D4-B117-584D-A9E8-5DCA2388BB94}" destId="{414318AA-43C0-904F-A515-62F3C9325E01}" srcOrd="0" destOrd="0" presId="urn:microsoft.com/office/officeart/2005/8/layout/hierarchy1"/>
    <dgm:cxn modelId="{A775321D-D64D-4843-B101-D944AFD04656}" type="presParOf" srcId="{C8B1E9D4-B117-584D-A9E8-5DCA2388BB94}" destId="{6D4979CD-AE8C-DE41-829D-59A7D18923EA}" srcOrd="1" destOrd="0" presId="urn:microsoft.com/office/officeart/2005/8/layout/hierarchy1"/>
    <dgm:cxn modelId="{DDC6BC5B-30F5-214E-B7A2-A7BE1967AB8C}" type="presParOf" srcId="{6D4979CD-AE8C-DE41-829D-59A7D18923EA}" destId="{CF85CC00-9E0A-604B-A4BB-32064033784E}" srcOrd="0" destOrd="0" presId="urn:microsoft.com/office/officeart/2005/8/layout/hierarchy1"/>
    <dgm:cxn modelId="{766CB7D5-14DA-C647-98AA-64DF62D11CA7}" type="presParOf" srcId="{CF85CC00-9E0A-604B-A4BB-32064033784E}" destId="{35190ABB-98DB-604B-932C-0DC32F262332}" srcOrd="0" destOrd="0" presId="urn:microsoft.com/office/officeart/2005/8/layout/hierarchy1"/>
    <dgm:cxn modelId="{849446B5-BBB2-5148-BD7B-01BC2A344BF3}" type="presParOf" srcId="{CF85CC00-9E0A-604B-A4BB-32064033784E}" destId="{3D734268-4248-1D44-AF9E-B97A952E1C2A}" srcOrd="1" destOrd="0" presId="urn:microsoft.com/office/officeart/2005/8/layout/hierarchy1"/>
    <dgm:cxn modelId="{F62F4FC6-F8E2-AD44-9369-1A02CDC66943}" type="presParOf" srcId="{6D4979CD-AE8C-DE41-829D-59A7D18923EA}" destId="{F17CCF70-EEDB-0D42-B737-F0E12D36EB2A}" srcOrd="1" destOrd="0" presId="urn:microsoft.com/office/officeart/2005/8/layout/hierarchy1"/>
    <dgm:cxn modelId="{EE08437C-1933-3546-B8B0-7709F318276A}" type="presParOf" srcId="{C8B1E9D4-B117-584D-A9E8-5DCA2388BB94}" destId="{79EA19FC-5588-8141-B10B-C24C0AC438B1}" srcOrd="2" destOrd="0" presId="urn:microsoft.com/office/officeart/2005/8/layout/hierarchy1"/>
    <dgm:cxn modelId="{3BDECB7C-6AA6-8B41-A7A7-EEDF9A63640F}" type="presParOf" srcId="{C8B1E9D4-B117-584D-A9E8-5DCA2388BB94}" destId="{613BDE15-A766-C846-BB2F-1AB99B17FC44}" srcOrd="3" destOrd="0" presId="urn:microsoft.com/office/officeart/2005/8/layout/hierarchy1"/>
    <dgm:cxn modelId="{B13938A4-6C03-B347-BFC7-27FCC00218F6}" type="presParOf" srcId="{613BDE15-A766-C846-BB2F-1AB99B17FC44}" destId="{EBC5E64C-A25D-4A4B-9D82-77CED2DBDCBF}" srcOrd="0" destOrd="0" presId="urn:microsoft.com/office/officeart/2005/8/layout/hierarchy1"/>
    <dgm:cxn modelId="{6B71BC3F-C985-E449-ACA2-F856247D765F}" type="presParOf" srcId="{EBC5E64C-A25D-4A4B-9D82-77CED2DBDCBF}" destId="{FD36656A-47BF-7A40-867B-F9395F93C6B5}" srcOrd="0" destOrd="0" presId="urn:microsoft.com/office/officeart/2005/8/layout/hierarchy1"/>
    <dgm:cxn modelId="{781160C2-3F93-A14E-811D-14B2183ADA42}" type="presParOf" srcId="{EBC5E64C-A25D-4A4B-9D82-77CED2DBDCBF}" destId="{2879A63E-4F25-1145-AF66-FF27C0EF0F88}" srcOrd="1" destOrd="0" presId="urn:microsoft.com/office/officeart/2005/8/layout/hierarchy1"/>
    <dgm:cxn modelId="{2F9F81C0-6E89-334C-BE02-B33F1175F1D3}" type="presParOf" srcId="{613BDE15-A766-C846-BB2F-1AB99B17FC44}" destId="{C98FA0C0-6DF2-F84D-9192-18F06FC8E6AE}" srcOrd="1" destOrd="0" presId="urn:microsoft.com/office/officeart/2005/8/layout/hierarchy1"/>
    <dgm:cxn modelId="{A2B3B6BB-E55E-6340-A9A5-6773BF563409}" type="presParOf" srcId="{C8B1E9D4-B117-584D-A9E8-5DCA2388BB94}" destId="{C8B42607-51E1-8E4B-873A-A462C5AE327A}" srcOrd="4" destOrd="0" presId="urn:microsoft.com/office/officeart/2005/8/layout/hierarchy1"/>
    <dgm:cxn modelId="{90B53A88-0A0D-F14C-B920-3A053A9A594E}" type="presParOf" srcId="{C8B1E9D4-B117-584D-A9E8-5DCA2388BB94}" destId="{DD25C3AA-96FC-E446-8A10-F7596E96A6BF}" srcOrd="5" destOrd="0" presId="urn:microsoft.com/office/officeart/2005/8/layout/hierarchy1"/>
    <dgm:cxn modelId="{D2D313F9-A431-4249-8381-8D170D5D4355}" type="presParOf" srcId="{DD25C3AA-96FC-E446-8A10-F7596E96A6BF}" destId="{A3C5EF13-618C-DB4E-A7F6-6BC0B2C1A19B}" srcOrd="0" destOrd="0" presId="urn:microsoft.com/office/officeart/2005/8/layout/hierarchy1"/>
    <dgm:cxn modelId="{C832B57C-708F-0745-8A9D-E9962071E5A4}" type="presParOf" srcId="{A3C5EF13-618C-DB4E-A7F6-6BC0B2C1A19B}" destId="{FC13A295-799E-AC4A-A23F-FAC1F5C13E2C}" srcOrd="0" destOrd="0" presId="urn:microsoft.com/office/officeart/2005/8/layout/hierarchy1"/>
    <dgm:cxn modelId="{7BD8C1C5-727A-EB42-B7D8-182D3994A0AF}" type="presParOf" srcId="{A3C5EF13-618C-DB4E-A7F6-6BC0B2C1A19B}" destId="{5D3B0063-99BC-204C-A7EF-DF758B6CEF1C}" srcOrd="1" destOrd="0" presId="urn:microsoft.com/office/officeart/2005/8/layout/hierarchy1"/>
    <dgm:cxn modelId="{3402BD0C-427F-B648-B100-9AC1669BF306}" type="presParOf" srcId="{DD25C3AA-96FC-E446-8A10-F7596E96A6BF}" destId="{8C678A97-388E-9F44-803F-15AD297B8729}" srcOrd="1" destOrd="0" presId="urn:microsoft.com/office/officeart/2005/8/layout/hierarchy1"/>
    <dgm:cxn modelId="{586DFBB6-A2F0-904E-B9B6-E916C0042DD8}" type="presParOf" srcId="{56F853AE-4BBD-4B41-B960-51DFB2CC9BD1}" destId="{C799EB9A-D3DF-CE4D-8F5E-627A14ABFE81}" srcOrd="2" destOrd="0" presId="urn:microsoft.com/office/officeart/2005/8/layout/hierarchy1"/>
    <dgm:cxn modelId="{E434C6AF-D12F-7F49-B14E-83C464A2CC02}" type="presParOf" srcId="{56F853AE-4BBD-4B41-B960-51DFB2CC9BD1}" destId="{296F5C52-218D-7E4D-9DC0-AC5D74986C44}" srcOrd="3" destOrd="0" presId="urn:microsoft.com/office/officeart/2005/8/layout/hierarchy1"/>
    <dgm:cxn modelId="{564E762A-4569-E847-BB8B-9CFBE7A277FE}" type="presParOf" srcId="{296F5C52-218D-7E4D-9DC0-AC5D74986C44}" destId="{73D0A4CE-0F15-7746-AC97-F580DD143135}" srcOrd="0" destOrd="0" presId="urn:microsoft.com/office/officeart/2005/8/layout/hierarchy1"/>
    <dgm:cxn modelId="{4A40504B-9E9F-2C43-87CC-5A0543FED0BE}" type="presParOf" srcId="{73D0A4CE-0F15-7746-AC97-F580DD143135}" destId="{ADEBD89E-069E-D848-85C2-B22C75AC240A}" srcOrd="0" destOrd="0" presId="urn:microsoft.com/office/officeart/2005/8/layout/hierarchy1"/>
    <dgm:cxn modelId="{FD8822E7-9B6D-E54C-AEBF-8EAD703251A0}" type="presParOf" srcId="{73D0A4CE-0F15-7746-AC97-F580DD143135}" destId="{93B41023-9CE6-224B-8ACE-26790E40E3FB}" srcOrd="1" destOrd="0" presId="urn:microsoft.com/office/officeart/2005/8/layout/hierarchy1"/>
    <dgm:cxn modelId="{973E7EF8-846D-E44F-8CC1-DD6148D97A7B}" type="presParOf" srcId="{296F5C52-218D-7E4D-9DC0-AC5D74986C44}" destId="{F0FB324C-2BD9-1A41-8182-B03D8909AEB9}" srcOrd="1" destOrd="0" presId="urn:microsoft.com/office/officeart/2005/8/layout/hierarchy1"/>
    <dgm:cxn modelId="{E1D28DD7-0591-C245-9838-5242C2FBC260}" type="presParOf" srcId="{F0FB324C-2BD9-1A41-8182-B03D8909AEB9}" destId="{EAD53B19-3190-604B-A6C1-8F824B622CB4}" srcOrd="0" destOrd="0" presId="urn:microsoft.com/office/officeart/2005/8/layout/hierarchy1"/>
    <dgm:cxn modelId="{7C0801EF-3CE6-C045-B050-EC990709E3D8}" type="presParOf" srcId="{F0FB324C-2BD9-1A41-8182-B03D8909AEB9}" destId="{CD5FA555-D79C-F240-BD90-44845DFF0C6D}" srcOrd="1" destOrd="0" presId="urn:microsoft.com/office/officeart/2005/8/layout/hierarchy1"/>
    <dgm:cxn modelId="{AC5C35FA-A858-FD43-A70C-AE122BCBEE0E}" type="presParOf" srcId="{CD5FA555-D79C-F240-BD90-44845DFF0C6D}" destId="{B71FCC45-5A6C-3843-9C3D-76FE63CB48F1}" srcOrd="0" destOrd="0" presId="urn:microsoft.com/office/officeart/2005/8/layout/hierarchy1"/>
    <dgm:cxn modelId="{698E80EF-C51E-B24F-818B-66CC243814AA}" type="presParOf" srcId="{B71FCC45-5A6C-3843-9C3D-76FE63CB48F1}" destId="{C7863A4F-E4F3-F049-A370-D24E9E5FF9D1}" srcOrd="0" destOrd="0" presId="urn:microsoft.com/office/officeart/2005/8/layout/hierarchy1"/>
    <dgm:cxn modelId="{A0106839-8A3A-B449-ADC8-56D57EF51A05}" type="presParOf" srcId="{B71FCC45-5A6C-3843-9C3D-76FE63CB48F1}" destId="{62A4C78B-6D98-4642-B163-15E572EF2920}" srcOrd="1" destOrd="0" presId="urn:microsoft.com/office/officeart/2005/8/layout/hierarchy1"/>
    <dgm:cxn modelId="{F05B25B9-66CD-4244-A0F9-5980FB3654A1}" type="presParOf" srcId="{CD5FA555-D79C-F240-BD90-44845DFF0C6D}" destId="{73E4A322-24CA-1143-BD05-242C975CB5E9}" srcOrd="1" destOrd="0" presId="urn:microsoft.com/office/officeart/2005/8/layout/hierarchy1"/>
    <dgm:cxn modelId="{1D3D27F9-36BD-B54B-9D9F-F474ECE9315E}" type="presParOf" srcId="{F0FB324C-2BD9-1A41-8182-B03D8909AEB9}" destId="{D29EAB41-5312-204F-956F-DF3846A3AD79}" srcOrd="2" destOrd="0" presId="urn:microsoft.com/office/officeart/2005/8/layout/hierarchy1"/>
    <dgm:cxn modelId="{EE0E9B11-B551-4740-8E4B-FF9FB8589FEF}" type="presParOf" srcId="{F0FB324C-2BD9-1A41-8182-B03D8909AEB9}" destId="{4991F665-42D6-1C48-A481-CB0438E7AB87}" srcOrd="3" destOrd="0" presId="urn:microsoft.com/office/officeart/2005/8/layout/hierarchy1"/>
    <dgm:cxn modelId="{049BAB64-4D98-E045-A078-F28BFADA8422}" type="presParOf" srcId="{4991F665-42D6-1C48-A481-CB0438E7AB87}" destId="{142B405A-E7FC-E340-BD0E-B1CC0BCC7733}" srcOrd="0" destOrd="0" presId="urn:microsoft.com/office/officeart/2005/8/layout/hierarchy1"/>
    <dgm:cxn modelId="{CE85E123-BDFF-6F48-81DD-4C49E3A07AE6}" type="presParOf" srcId="{142B405A-E7FC-E340-BD0E-B1CC0BCC7733}" destId="{DCE89968-C66A-C64F-A15D-8CCE9402044F}" srcOrd="0" destOrd="0" presId="urn:microsoft.com/office/officeart/2005/8/layout/hierarchy1"/>
    <dgm:cxn modelId="{F21E38EC-56D7-064E-ABF3-FF94A9120B87}" type="presParOf" srcId="{142B405A-E7FC-E340-BD0E-B1CC0BCC7733}" destId="{2B71DCFB-FC26-0846-80A5-87A77771B615}" srcOrd="1" destOrd="0" presId="urn:microsoft.com/office/officeart/2005/8/layout/hierarchy1"/>
    <dgm:cxn modelId="{5FFE5FA9-4EEA-B348-B6A1-392F6C0D57B9}" type="presParOf" srcId="{4991F665-42D6-1C48-A481-CB0438E7AB87}" destId="{48384CD1-AF07-D54C-907F-AB6B64074AC0}" srcOrd="1" destOrd="0" presId="urn:microsoft.com/office/officeart/2005/8/layout/hierarchy1"/>
    <dgm:cxn modelId="{CE4C5A87-7C1E-5145-9465-760D2B5B855C}" type="presParOf" srcId="{F0FB324C-2BD9-1A41-8182-B03D8909AEB9}" destId="{A2E1A4FF-05A8-D247-A40C-65740E926BBF}" srcOrd="4" destOrd="0" presId="urn:microsoft.com/office/officeart/2005/8/layout/hierarchy1"/>
    <dgm:cxn modelId="{129DF8D8-D574-CA4C-A884-75C5CD45F27D}" type="presParOf" srcId="{F0FB324C-2BD9-1A41-8182-B03D8909AEB9}" destId="{6BA035C1-BDB1-FE48-88A4-1962B51ECA14}" srcOrd="5" destOrd="0" presId="urn:microsoft.com/office/officeart/2005/8/layout/hierarchy1"/>
    <dgm:cxn modelId="{984678FE-FDA9-0F41-B663-C97581658459}" type="presParOf" srcId="{6BA035C1-BDB1-FE48-88A4-1962B51ECA14}" destId="{82E05D6E-2357-BE45-8E64-49F6B4F43FD6}" srcOrd="0" destOrd="0" presId="urn:microsoft.com/office/officeart/2005/8/layout/hierarchy1"/>
    <dgm:cxn modelId="{4D801A54-32BF-064A-967A-B12145AF98C1}" type="presParOf" srcId="{82E05D6E-2357-BE45-8E64-49F6B4F43FD6}" destId="{5C14B6FA-D557-BF44-B17D-F4F7C90AB6F9}" srcOrd="0" destOrd="0" presId="urn:microsoft.com/office/officeart/2005/8/layout/hierarchy1"/>
    <dgm:cxn modelId="{35A2A817-B9C1-B04D-965A-E6DFFDC926D5}" type="presParOf" srcId="{82E05D6E-2357-BE45-8E64-49F6B4F43FD6}" destId="{30A5A7DB-326C-CA48-964C-9EA1D1F9DBB0}" srcOrd="1" destOrd="0" presId="urn:microsoft.com/office/officeart/2005/8/layout/hierarchy1"/>
    <dgm:cxn modelId="{4115AEA2-F4F7-814D-BFDC-5C8C6DFC104B}" type="presParOf" srcId="{6BA035C1-BDB1-FE48-88A4-1962B51ECA14}" destId="{4EB6AE0B-47C0-9247-A5D5-71F7A1803CFF}" srcOrd="1" destOrd="0" presId="urn:microsoft.com/office/officeart/2005/8/layout/hierarchy1"/>
    <dgm:cxn modelId="{E3C9C9B0-88E8-FB44-AEA7-6757365979BD}" type="presParOf" srcId="{56F853AE-4BBD-4B41-B960-51DFB2CC9BD1}" destId="{08E45FD9-606B-B340-8C9F-AE3989624EC5}" srcOrd="4" destOrd="0" presId="urn:microsoft.com/office/officeart/2005/8/layout/hierarchy1"/>
    <dgm:cxn modelId="{7AB4E44D-F7E6-844F-A446-C03563C64E27}" type="presParOf" srcId="{56F853AE-4BBD-4B41-B960-51DFB2CC9BD1}" destId="{883A0476-B8AD-6E4D-A430-2B367FC27BE2}" srcOrd="5" destOrd="0" presId="urn:microsoft.com/office/officeart/2005/8/layout/hierarchy1"/>
    <dgm:cxn modelId="{05F6ABE4-B0B0-3240-818D-4E4925DF7E2B}" type="presParOf" srcId="{883A0476-B8AD-6E4D-A430-2B367FC27BE2}" destId="{00384146-5455-5B46-A22D-2CB09661C52C}" srcOrd="0" destOrd="0" presId="urn:microsoft.com/office/officeart/2005/8/layout/hierarchy1"/>
    <dgm:cxn modelId="{C77EE358-E462-7248-85B2-343EDA66ADD9}" type="presParOf" srcId="{00384146-5455-5B46-A22D-2CB09661C52C}" destId="{5636CA98-1438-4943-ADC4-5537621A394E}" srcOrd="0" destOrd="0" presId="urn:microsoft.com/office/officeart/2005/8/layout/hierarchy1"/>
    <dgm:cxn modelId="{3A6031B8-62DC-BA4B-A34B-90B48A5E9A1F}" type="presParOf" srcId="{00384146-5455-5B46-A22D-2CB09661C52C}" destId="{96DD7962-3BE9-A940-AB45-78B488606FE1}" srcOrd="1" destOrd="0" presId="urn:microsoft.com/office/officeart/2005/8/layout/hierarchy1"/>
    <dgm:cxn modelId="{CA78AE31-9B14-ED42-AC17-F4FD4C6ABB20}" type="presParOf" srcId="{883A0476-B8AD-6E4D-A430-2B367FC27BE2}" destId="{99D99BD5-881D-9740-8216-4B1BE83BF2AD}" srcOrd="1" destOrd="0" presId="urn:microsoft.com/office/officeart/2005/8/layout/hierarchy1"/>
    <dgm:cxn modelId="{4303DBB9-92CB-9B41-8049-CDB7B8C9D9E5}" type="presParOf" srcId="{99D99BD5-881D-9740-8216-4B1BE83BF2AD}" destId="{F2DAB197-FC83-204D-A889-18DA2FB7814C}" srcOrd="0" destOrd="0" presId="urn:microsoft.com/office/officeart/2005/8/layout/hierarchy1"/>
    <dgm:cxn modelId="{5649197E-E16B-C24E-91E9-F52919AC8B2B}" type="presParOf" srcId="{99D99BD5-881D-9740-8216-4B1BE83BF2AD}" destId="{5EE654C3-C40D-8540-B3A8-E5F2A29E9A81}" srcOrd="1" destOrd="0" presId="urn:microsoft.com/office/officeart/2005/8/layout/hierarchy1"/>
    <dgm:cxn modelId="{C8FEE18B-AD31-E244-BD16-2A1A598E569C}" type="presParOf" srcId="{5EE654C3-C40D-8540-B3A8-E5F2A29E9A81}" destId="{8E55B8DD-1C88-674D-B13E-221749DC8C46}" srcOrd="0" destOrd="0" presId="urn:microsoft.com/office/officeart/2005/8/layout/hierarchy1"/>
    <dgm:cxn modelId="{34FED1FB-C6E8-2445-B8FD-6D87C80FA47D}" type="presParOf" srcId="{8E55B8DD-1C88-674D-B13E-221749DC8C46}" destId="{064CA13A-5E8D-AF43-8C32-BAA3E70D4D1A}" srcOrd="0" destOrd="0" presId="urn:microsoft.com/office/officeart/2005/8/layout/hierarchy1"/>
    <dgm:cxn modelId="{DA56B3A8-99A2-D448-8129-067187D693DB}" type="presParOf" srcId="{8E55B8DD-1C88-674D-B13E-221749DC8C46}" destId="{3089AA3C-C7F8-BA48-A4CF-2BF8FAD2F425}" srcOrd="1" destOrd="0" presId="urn:microsoft.com/office/officeart/2005/8/layout/hierarchy1"/>
    <dgm:cxn modelId="{0DA9A7A1-6EA6-1B45-8D12-62D03E71EDF5}" type="presParOf" srcId="{5EE654C3-C40D-8540-B3A8-E5F2A29E9A81}" destId="{E923469E-71B1-8946-A3DB-DEA3B93D5F3A}" srcOrd="1" destOrd="0" presId="urn:microsoft.com/office/officeart/2005/8/layout/hierarchy1"/>
    <dgm:cxn modelId="{1B459243-4B74-7243-BCE7-F4667E7C837B}" type="presParOf" srcId="{99D99BD5-881D-9740-8216-4B1BE83BF2AD}" destId="{535A7D8A-6FC6-0745-971F-E7300B1508CD}" srcOrd="2" destOrd="0" presId="urn:microsoft.com/office/officeart/2005/8/layout/hierarchy1"/>
    <dgm:cxn modelId="{308D606E-7821-784C-A8AD-C94201E5ECAD}" type="presParOf" srcId="{99D99BD5-881D-9740-8216-4B1BE83BF2AD}" destId="{C77D8C9D-D679-B04D-89E5-04CDC6BCD6B0}" srcOrd="3" destOrd="0" presId="urn:microsoft.com/office/officeart/2005/8/layout/hierarchy1"/>
    <dgm:cxn modelId="{EDF30CBE-A7AB-CB4F-92C7-958BBCCAC969}" type="presParOf" srcId="{C77D8C9D-D679-B04D-89E5-04CDC6BCD6B0}" destId="{7F2371DF-C22B-234C-88E9-8F8C5894C3AD}" srcOrd="0" destOrd="0" presId="urn:microsoft.com/office/officeart/2005/8/layout/hierarchy1"/>
    <dgm:cxn modelId="{0B2F5A46-CBF8-564C-86C6-9AD560E0A1BF}" type="presParOf" srcId="{7F2371DF-C22B-234C-88E9-8F8C5894C3AD}" destId="{B9FC53D2-7BC5-1449-AA45-866F9F287D47}" srcOrd="0" destOrd="0" presId="urn:microsoft.com/office/officeart/2005/8/layout/hierarchy1"/>
    <dgm:cxn modelId="{3CE8B7A0-B3CC-6347-8DDB-5D52B51156B3}" type="presParOf" srcId="{7F2371DF-C22B-234C-88E9-8F8C5894C3AD}" destId="{CD49B5A9-7F56-0344-A8E4-0B5D72BEA8D6}" srcOrd="1" destOrd="0" presId="urn:microsoft.com/office/officeart/2005/8/layout/hierarchy1"/>
    <dgm:cxn modelId="{7AF44B0D-8646-C346-9112-CA0313B8C306}" type="presParOf" srcId="{C77D8C9D-D679-B04D-89E5-04CDC6BCD6B0}" destId="{A60368A9-FFBB-A847-8136-1D2B7364F20B}" srcOrd="1" destOrd="0" presId="urn:microsoft.com/office/officeart/2005/8/layout/hierarchy1"/>
    <dgm:cxn modelId="{6CB738B4-38CD-6144-9573-0B99651BEF0B}" type="presParOf" srcId="{99D99BD5-881D-9740-8216-4B1BE83BF2AD}" destId="{8CC487BD-F818-1245-8F87-08FEC506A414}" srcOrd="4" destOrd="0" presId="urn:microsoft.com/office/officeart/2005/8/layout/hierarchy1"/>
    <dgm:cxn modelId="{426D1650-0080-2049-8350-939675C89324}" type="presParOf" srcId="{99D99BD5-881D-9740-8216-4B1BE83BF2AD}" destId="{BB3BB5BF-304B-F141-A40B-5FF00B09C428}" srcOrd="5" destOrd="0" presId="urn:microsoft.com/office/officeart/2005/8/layout/hierarchy1"/>
    <dgm:cxn modelId="{297227CD-7164-4142-AD48-7CFB6134DB8D}" type="presParOf" srcId="{BB3BB5BF-304B-F141-A40B-5FF00B09C428}" destId="{283923AE-E0AF-B64C-BA41-66D1008400F4}" srcOrd="0" destOrd="0" presId="urn:microsoft.com/office/officeart/2005/8/layout/hierarchy1"/>
    <dgm:cxn modelId="{8A52673D-3936-1F49-837A-0F8A17E2EE3D}" type="presParOf" srcId="{283923AE-E0AF-B64C-BA41-66D1008400F4}" destId="{B21C2AEA-F641-6547-8DDE-7E84FEB22759}" srcOrd="0" destOrd="0" presId="urn:microsoft.com/office/officeart/2005/8/layout/hierarchy1"/>
    <dgm:cxn modelId="{30F59B66-8DDD-B748-ABB6-05D1D89FA7A3}" type="presParOf" srcId="{283923AE-E0AF-B64C-BA41-66D1008400F4}" destId="{49E34456-8C79-9A49-86DD-17531966643F}" srcOrd="1" destOrd="0" presId="urn:microsoft.com/office/officeart/2005/8/layout/hierarchy1"/>
    <dgm:cxn modelId="{A3C4E833-8A8C-1346-85D6-596A36433DE5}" type="presParOf" srcId="{BB3BB5BF-304B-F141-A40B-5FF00B09C428}" destId="{4DCEF8D2-6534-6E4F-BDE6-A60565B6CF00}" srcOrd="1" destOrd="0" presId="urn:microsoft.com/office/officeart/2005/8/layout/hierarchy1"/>
    <dgm:cxn modelId="{14117244-51E7-3C42-99D9-DBC7F0351BFE}" type="presParOf" srcId="{56F853AE-4BBD-4B41-B960-51DFB2CC9BD1}" destId="{FA844E8B-08DC-7E4E-B0C0-793D411CB305}" srcOrd="6" destOrd="0" presId="urn:microsoft.com/office/officeart/2005/8/layout/hierarchy1"/>
    <dgm:cxn modelId="{BF563EEC-36CB-2C43-8B30-5F22B4EAD13A}" type="presParOf" srcId="{56F853AE-4BBD-4B41-B960-51DFB2CC9BD1}" destId="{1AD19CEE-B303-064E-92D4-03D459036083}" srcOrd="7" destOrd="0" presId="urn:microsoft.com/office/officeart/2005/8/layout/hierarchy1"/>
    <dgm:cxn modelId="{0A2C7959-4AF3-0345-96C8-4E4AF7F57004}" type="presParOf" srcId="{1AD19CEE-B303-064E-92D4-03D459036083}" destId="{8EFC0840-DFCC-A043-98C4-36D0D6279E9D}" srcOrd="0" destOrd="0" presId="urn:microsoft.com/office/officeart/2005/8/layout/hierarchy1"/>
    <dgm:cxn modelId="{DF67160A-CD47-C344-ACE0-C7BF8433F9C2}" type="presParOf" srcId="{8EFC0840-DFCC-A043-98C4-36D0D6279E9D}" destId="{35367C5C-A365-C840-A00B-694CDD53CA82}" srcOrd="0" destOrd="0" presId="urn:microsoft.com/office/officeart/2005/8/layout/hierarchy1"/>
    <dgm:cxn modelId="{153350E5-253F-5B4F-AF27-F2772C241CE9}" type="presParOf" srcId="{8EFC0840-DFCC-A043-98C4-36D0D6279E9D}" destId="{8C2EEB8D-52E3-2549-B716-5D1CD83ED3C5}" srcOrd="1" destOrd="0" presId="urn:microsoft.com/office/officeart/2005/8/layout/hierarchy1"/>
    <dgm:cxn modelId="{65F0C589-9E0F-C547-84C5-2C56263D0AE8}" type="presParOf" srcId="{1AD19CEE-B303-064E-92D4-03D459036083}" destId="{98654299-9B7C-FB43-8D2F-6EAEDD2837CE}" srcOrd="1" destOrd="0" presId="urn:microsoft.com/office/officeart/2005/8/layout/hierarchy1"/>
    <dgm:cxn modelId="{85F6FE00-B709-1E43-8A5B-96BF4B897621}" type="presParOf" srcId="{56F853AE-4BBD-4B41-B960-51DFB2CC9BD1}" destId="{9E3EE74C-3F1E-EF4D-908F-8CB0644CBD8E}" srcOrd="8" destOrd="0" presId="urn:microsoft.com/office/officeart/2005/8/layout/hierarchy1"/>
    <dgm:cxn modelId="{32B4A21F-1256-A441-90B6-CD317B8352E5}" type="presParOf" srcId="{56F853AE-4BBD-4B41-B960-51DFB2CC9BD1}" destId="{F1FFA8F7-18E6-D645-BC2F-58EE108EAE0B}" srcOrd="9" destOrd="0" presId="urn:microsoft.com/office/officeart/2005/8/layout/hierarchy1"/>
    <dgm:cxn modelId="{DD60FEAC-244C-3845-B2E2-9F3BC164CD4F}" type="presParOf" srcId="{F1FFA8F7-18E6-D645-BC2F-58EE108EAE0B}" destId="{21887005-3D3A-3841-B9B4-64B7E27E734A}" srcOrd="0" destOrd="0" presId="urn:microsoft.com/office/officeart/2005/8/layout/hierarchy1"/>
    <dgm:cxn modelId="{A924F5F9-0252-3C48-B038-1AD5576D6352}" type="presParOf" srcId="{21887005-3D3A-3841-B9B4-64B7E27E734A}" destId="{752ABB03-A4E8-8B49-93FE-9A0AA7997173}" srcOrd="0" destOrd="0" presId="urn:microsoft.com/office/officeart/2005/8/layout/hierarchy1"/>
    <dgm:cxn modelId="{AD0B60FC-25E7-9A4A-B8B3-1850F7A80841}" type="presParOf" srcId="{21887005-3D3A-3841-B9B4-64B7E27E734A}" destId="{8326EE7C-0A8B-B540-828D-518379855897}" srcOrd="1" destOrd="0" presId="urn:microsoft.com/office/officeart/2005/8/layout/hierarchy1"/>
    <dgm:cxn modelId="{C95C511F-0E77-AF40-83BC-A962DF4B9BB7}" type="presParOf" srcId="{F1FFA8F7-18E6-D645-BC2F-58EE108EAE0B}" destId="{ED6CA7BA-C113-534B-BEC4-DA52671DFA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7BDAE-9D9F-6E45-9593-8FC9865408C1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DFA76-AC78-454B-A8BA-3B89142E102C}">
      <dgm:prSet phldrT="[Text]" custT="1"/>
      <dgm:spPr/>
      <dgm:t>
        <a:bodyPr/>
        <a:lstStyle/>
        <a:p>
          <a:r>
            <a:rPr lang="en-US" sz="2000" dirty="0"/>
            <a:t>Current Screen</a:t>
          </a:r>
        </a:p>
      </dgm:t>
    </dgm:pt>
    <dgm:pt modelId="{F202DCE8-0B4F-834A-9E8C-B2977B4664DC}" type="parTrans" cxnId="{486D02E7-0F75-E048-BF35-6AF82BFBE600}">
      <dgm:prSet/>
      <dgm:spPr/>
      <dgm:t>
        <a:bodyPr/>
        <a:lstStyle/>
        <a:p>
          <a:endParaRPr lang="en-US" sz="2000"/>
        </a:p>
      </dgm:t>
    </dgm:pt>
    <dgm:pt modelId="{655A725B-8A51-1C4D-BD49-04A5EAEF2108}" type="sibTrans" cxnId="{486D02E7-0F75-E048-BF35-6AF82BFBE600}">
      <dgm:prSet/>
      <dgm:spPr/>
      <dgm:t>
        <a:bodyPr/>
        <a:lstStyle/>
        <a:p>
          <a:endParaRPr lang="en-US" sz="2000"/>
        </a:p>
      </dgm:t>
    </dgm:pt>
    <dgm:pt modelId="{D3252F4B-A150-E246-9BC1-34A88359039D}">
      <dgm:prSet phldrT="[Text]" custT="1"/>
      <dgm:spPr/>
      <dgm:t>
        <a:bodyPr/>
        <a:lstStyle/>
        <a:p>
          <a:r>
            <a:rPr lang="en-US" sz="2000" dirty="0"/>
            <a:t>Welcome, Quiz Cards, Results Screen </a:t>
          </a:r>
        </a:p>
      </dgm:t>
    </dgm:pt>
    <dgm:pt modelId="{001A6EEC-7903-004A-90C0-43683B602AA0}" type="parTrans" cxnId="{A76E5F58-29C0-F943-9F5D-340182907E67}">
      <dgm:prSet/>
      <dgm:spPr/>
      <dgm:t>
        <a:bodyPr/>
        <a:lstStyle/>
        <a:p>
          <a:endParaRPr lang="en-US" sz="2000"/>
        </a:p>
      </dgm:t>
    </dgm:pt>
    <dgm:pt modelId="{FA673081-1B0C-824C-BA57-FC0817E5A143}" type="sibTrans" cxnId="{A76E5F58-29C0-F943-9F5D-340182907E67}">
      <dgm:prSet/>
      <dgm:spPr/>
      <dgm:t>
        <a:bodyPr/>
        <a:lstStyle/>
        <a:p>
          <a:endParaRPr lang="en-US" sz="2000"/>
        </a:p>
      </dgm:t>
    </dgm:pt>
    <dgm:pt modelId="{8EE0371B-C495-1C42-B68E-AF5793A4BF78}">
      <dgm:prSet phldrT="[Text]" custT="1"/>
      <dgm:spPr/>
      <dgm:t>
        <a:bodyPr/>
        <a:lstStyle/>
        <a:p>
          <a:r>
            <a:rPr lang="en-US" sz="2000" dirty="0"/>
            <a:t>Cards Array</a:t>
          </a:r>
        </a:p>
      </dgm:t>
    </dgm:pt>
    <dgm:pt modelId="{685E9170-945C-2B47-A450-B4FA82C769B6}" type="parTrans" cxnId="{8D02C14B-145F-474E-BD95-07334D9F2822}">
      <dgm:prSet/>
      <dgm:spPr/>
      <dgm:t>
        <a:bodyPr/>
        <a:lstStyle/>
        <a:p>
          <a:endParaRPr lang="en-US" sz="2000"/>
        </a:p>
      </dgm:t>
    </dgm:pt>
    <dgm:pt modelId="{6ED67088-F845-774F-BC29-2DD105C576F0}" type="sibTrans" cxnId="{8D02C14B-145F-474E-BD95-07334D9F2822}">
      <dgm:prSet/>
      <dgm:spPr/>
      <dgm:t>
        <a:bodyPr/>
        <a:lstStyle/>
        <a:p>
          <a:endParaRPr lang="en-US" sz="2000"/>
        </a:p>
      </dgm:t>
    </dgm:pt>
    <dgm:pt modelId="{60565634-CD8F-0443-B122-D046B2FDE913}">
      <dgm:prSet phldrT="[Text]" custT="1"/>
      <dgm:spPr/>
      <dgm:t>
        <a:bodyPr/>
        <a:lstStyle/>
        <a:p>
          <a:r>
            <a:rPr lang="en-US" sz="2000" dirty="0"/>
            <a:t>Current Array with 10 questions and answers</a:t>
          </a:r>
        </a:p>
      </dgm:t>
    </dgm:pt>
    <dgm:pt modelId="{3EBA2876-0962-4A41-B7B7-2805232B47C9}" type="parTrans" cxnId="{B52ABD66-307D-BB49-A629-A11C60BE2DE8}">
      <dgm:prSet/>
      <dgm:spPr/>
      <dgm:t>
        <a:bodyPr/>
        <a:lstStyle/>
        <a:p>
          <a:endParaRPr lang="en-US" sz="2000"/>
        </a:p>
      </dgm:t>
    </dgm:pt>
    <dgm:pt modelId="{86E26D92-EE2C-DD4A-9115-6E73A3B952FF}" type="sibTrans" cxnId="{B52ABD66-307D-BB49-A629-A11C60BE2DE8}">
      <dgm:prSet/>
      <dgm:spPr/>
      <dgm:t>
        <a:bodyPr/>
        <a:lstStyle/>
        <a:p>
          <a:endParaRPr lang="en-US" sz="2000"/>
        </a:p>
      </dgm:t>
    </dgm:pt>
    <dgm:pt modelId="{A2EDDF32-84AA-D549-8FB8-6A7C34CA89A8}">
      <dgm:prSet phldrT="[Text]" custT="1"/>
      <dgm:spPr/>
      <dgm:t>
        <a:bodyPr/>
        <a:lstStyle/>
        <a:p>
          <a:r>
            <a:rPr lang="en-US" sz="2000" dirty="0"/>
            <a:t>Current Question/Card</a:t>
          </a:r>
        </a:p>
      </dgm:t>
    </dgm:pt>
    <dgm:pt modelId="{3280F788-58AE-AB4B-91B5-C8FF646D2CD2}" type="parTrans" cxnId="{271C38ED-9BE6-8D4A-BE37-03A9A88A306D}">
      <dgm:prSet/>
      <dgm:spPr/>
      <dgm:t>
        <a:bodyPr/>
        <a:lstStyle/>
        <a:p>
          <a:endParaRPr lang="en-US" sz="2000"/>
        </a:p>
      </dgm:t>
    </dgm:pt>
    <dgm:pt modelId="{F5C0D406-A4FA-CC4F-BC85-CF2E8292772F}" type="sibTrans" cxnId="{271C38ED-9BE6-8D4A-BE37-03A9A88A306D}">
      <dgm:prSet/>
      <dgm:spPr/>
      <dgm:t>
        <a:bodyPr/>
        <a:lstStyle/>
        <a:p>
          <a:endParaRPr lang="en-US" sz="2000"/>
        </a:p>
      </dgm:t>
    </dgm:pt>
    <dgm:pt modelId="{AE426724-672F-6747-B830-FAFB0F92598E}">
      <dgm:prSet phldrT="[Text]" custT="1"/>
      <dgm:spPr/>
      <dgm:t>
        <a:bodyPr/>
        <a:lstStyle/>
        <a:p>
          <a:r>
            <a:rPr lang="en-US" sz="2000" dirty="0"/>
            <a:t>Answer Status</a:t>
          </a:r>
        </a:p>
      </dgm:t>
    </dgm:pt>
    <dgm:pt modelId="{91A7D81C-D1C4-C44B-9378-A30F233E1615}" type="parTrans" cxnId="{EFA16DFC-DAFF-F54E-BB43-65B2E31C0113}">
      <dgm:prSet/>
      <dgm:spPr/>
      <dgm:t>
        <a:bodyPr/>
        <a:lstStyle/>
        <a:p>
          <a:endParaRPr lang="en-US" sz="2000"/>
        </a:p>
      </dgm:t>
    </dgm:pt>
    <dgm:pt modelId="{54FF57BD-21A0-734E-BD9F-AE0B85A396AC}" type="sibTrans" cxnId="{EFA16DFC-DAFF-F54E-BB43-65B2E31C0113}">
      <dgm:prSet/>
      <dgm:spPr/>
      <dgm:t>
        <a:bodyPr/>
        <a:lstStyle/>
        <a:p>
          <a:endParaRPr lang="en-US" sz="2000"/>
        </a:p>
      </dgm:t>
    </dgm:pt>
    <dgm:pt modelId="{43C73D0F-40AB-E14A-861F-79064E21BB5C}">
      <dgm:prSet phldrT="[Text]" custT="1"/>
      <dgm:spPr/>
      <dgm:t>
        <a:bodyPr/>
        <a:lstStyle/>
        <a:p>
          <a:r>
            <a:rPr lang="en-US" sz="2000" dirty="0"/>
            <a:t>Current Level</a:t>
          </a:r>
        </a:p>
      </dgm:t>
    </dgm:pt>
    <dgm:pt modelId="{8E748D2C-FF08-BC4B-B990-05B285210420}" type="parTrans" cxnId="{715511C0-8C97-CA4B-B40F-5E33D723B408}">
      <dgm:prSet/>
      <dgm:spPr/>
      <dgm:t>
        <a:bodyPr/>
        <a:lstStyle/>
        <a:p>
          <a:endParaRPr lang="en-US" sz="2000"/>
        </a:p>
      </dgm:t>
    </dgm:pt>
    <dgm:pt modelId="{6CF6E203-6E3B-4C4D-84DE-59B1D0F43474}" type="sibTrans" cxnId="{715511C0-8C97-CA4B-B40F-5E33D723B408}">
      <dgm:prSet/>
      <dgm:spPr/>
      <dgm:t>
        <a:bodyPr/>
        <a:lstStyle/>
        <a:p>
          <a:endParaRPr lang="en-US" sz="2000"/>
        </a:p>
      </dgm:t>
    </dgm:pt>
    <dgm:pt modelId="{B817A002-9CB8-CD45-9B86-135C9F165BD6}">
      <dgm:prSet phldrT="[Text]" custT="1"/>
      <dgm:spPr/>
      <dgm:t>
        <a:bodyPr/>
        <a:lstStyle/>
        <a:p>
          <a:r>
            <a:rPr lang="en-US" sz="2000" dirty="0"/>
            <a:t>Current Score</a:t>
          </a:r>
        </a:p>
      </dgm:t>
    </dgm:pt>
    <dgm:pt modelId="{03DE91A6-1334-3D4D-AE7D-8045E48D228B}" type="parTrans" cxnId="{E3B81232-88B2-B943-A422-CDC0C74E7801}">
      <dgm:prSet/>
      <dgm:spPr/>
      <dgm:t>
        <a:bodyPr/>
        <a:lstStyle/>
        <a:p>
          <a:endParaRPr lang="en-US" sz="2000"/>
        </a:p>
      </dgm:t>
    </dgm:pt>
    <dgm:pt modelId="{15816306-2F76-0F4D-B4FE-788F6BD640A6}" type="sibTrans" cxnId="{E3B81232-88B2-B943-A422-CDC0C74E7801}">
      <dgm:prSet/>
      <dgm:spPr/>
      <dgm:t>
        <a:bodyPr/>
        <a:lstStyle/>
        <a:p>
          <a:endParaRPr lang="en-US" sz="2000"/>
        </a:p>
      </dgm:t>
    </dgm:pt>
    <dgm:pt modelId="{586D3553-4928-7945-9478-9C4A92E90D0E}">
      <dgm:prSet phldrT="[Text]" custT="1"/>
      <dgm:spPr/>
      <dgm:t>
        <a:bodyPr/>
        <a:lstStyle/>
        <a:p>
          <a:r>
            <a:rPr lang="en-US" sz="2000" dirty="0"/>
            <a:t>Category</a:t>
          </a:r>
        </a:p>
      </dgm:t>
    </dgm:pt>
    <dgm:pt modelId="{9BB2FA67-6233-E84B-8FDC-1B5C1C382EE6}" type="parTrans" cxnId="{26AA6A5D-31EC-574A-A141-645B628CAB6C}">
      <dgm:prSet/>
      <dgm:spPr/>
      <dgm:t>
        <a:bodyPr/>
        <a:lstStyle/>
        <a:p>
          <a:endParaRPr lang="en-US" sz="2000"/>
        </a:p>
      </dgm:t>
    </dgm:pt>
    <dgm:pt modelId="{2F1DE572-F28A-BB4B-AE1D-BE455DC715BA}" type="sibTrans" cxnId="{26AA6A5D-31EC-574A-A141-645B628CAB6C}">
      <dgm:prSet/>
      <dgm:spPr/>
      <dgm:t>
        <a:bodyPr/>
        <a:lstStyle/>
        <a:p>
          <a:endParaRPr lang="en-US" sz="2000"/>
        </a:p>
      </dgm:t>
    </dgm:pt>
    <dgm:pt modelId="{48492DC9-6270-3047-AF98-65B8B258C4A4}">
      <dgm:prSet phldrT="[Text]" custT="1"/>
      <dgm:spPr/>
      <dgm:t>
        <a:bodyPr/>
        <a:lstStyle/>
        <a:p>
          <a:r>
            <a:rPr lang="en-US" sz="2000" dirty="0"/>
            <a:t>Index of Card currently on screen</a:t>
          </a:r>
        </a:p>
      </dgm:t>
    </dgm:pt>
    <dgm:pt modelId="{53F8714E-9255-6745-995E-C2FE334993D7}" type="parTrans" cxnId="{F832A92F-C4FE-C84D-8DE1-DD8053567D72}">
      <dgm:prSet/>
      <dgm:spPr/>
      <dgm:t>
        <a:bodyPr/>
        <a:lstStyle/>
        <a:p>
          <a:endParaRPr lang="en-US" sz="2000"/>
        </a:p>
      </dgm:t>
    </dgm:pt>
    <dgm:pt modelId="{E47DCD02-5537-9845-8798-EBF5172A98E6}" type="sibTrans" cxnId="{F832A92F-C4FE-C84D-8DE1-DD8053567D72}">
      <dgm:prSet/>
      <dgm:spPr/>
      <dgm:t>
        <a:bodyPr/>
        <a:lstStyle/>
        <a:p>
          <a:endParaRPr lang="en-US" sz="2000"/>
        </a:p>
      </dgm:t>
    </dgm:pt>
    <dgm:pt modelId="{36291FD7-C111-DE44-BB51-E6820E2E4492}">
      <dgm:prSet phldrT="[Text]" custT="1"/>
      <dgm:spPr/>
      <dgm:t>
        <a:bodyPr/>
        <a:lstStyle/>
        <a:p>
          <a:r>
            <a:rPr lang="en-US" sz="2000" dirty="0"/>
            <a:t>For each card is the user answer right, wrong or not yet submitted</a:t>
          </a:r>
        </a:p>
      </dgm:t>
    </dgm:pt>
    <dgm:pt modelId="{AB1057D1-FA9F-5C4F-979A-2A83A683C72B}" type="parTrans" cxnId="{8B48C37F-D76E-4346-8781-ADAD5284FAEE}">
      <dgm:prSet/>
      <dgm:spPr/>
      <dgm:t>
        <a:bodyPr/>
        <a:lstStyle/>
        <a:p>
          <a:endParaRPr lang="en-US" sz="2000"/>
        </a:p>
      </dgm:t>
    </dgm:pt>
    <dgm:pt modelId="{65317C0B-A3B5-EB43-906E-F4E2CDF898AA}" type="sibTrans" cxnId="{8B48C37F-D76E-4346-8781-ADAD5284FAEE}">
      <dgm:prSet/>
      <dgm:spPr/>
      <dgm:t>
        <a:bodyPr/>
        <a:lstStyle/>
        <a:p>
          <a:endParaRPr lang="en-US" sz="2000"/>
        </a:p>
      </dgm:t>
    </dgm:pt>
    <dgm:pt modelId="{F93C813A-12AC-2F42-9E0F-63401AE7904D}">
      <dgm:prSet phldrT="[Text]" custT="1"/>
      <dgm:spPr/>
      <dgm:t>
        <a:bodyPr/>
        <a:lstStyle/>
        <a:p>
          <a:r>
            <a:rPr lang="en-US" sz="2000" dirty="0"/>
            <a:t>User's current level</a:t>
          </a:r>
        </a:p>
      </dgm:t>
    </dgm:pt>
    <dgm:pt modelId="{5BD7DE22-E217-1F42-99FC-FD1C899089E5}" type="parTrans" cxnId="{DD926607-1864-BB4B-80C5-2AC417C20096}">
      <dgm:prSet/>
      <dgm:spPr/>
      <dgm:t>
        <a:bodyPr/>
        <a:lstStyle/>
        <a:p>
          <a:endParaRPr lang="en-US" sz="2000"/>
        </a:p>
      </dgm:t>
    </dgm:pt>
    <dgm:pt modelId="{C5FCB41D-C9CE-CE46-8169-FEB230493CEF}" type="sibTrans" cxnId="{DD926607-1864-BB4B-80C5-2AC417C20096}">
      <dgm:prSet/>
      <dgm:spPr/>
      <dgm:t>
        <a:bodyPr/>
        <a:lstStyle/>
        <a:p>
          <a:endParaRPr lang="en-US" sz="2000"/>
        </a:p>
      </dgm:t>
    </dgm:pt>
    <dgm:pt modelId="{C942DA33-E301-0046-9196-2EB4B20AE9B0}">
      <dgm:prSet phldrT="[Text]" custT="1"/>
      <dgm:spPr/>
      <dgm:t>
        <a:bodyPr/>
        <a:lstStyle/>
        <a:p>
          <a:r>
            <a:rPr lang="en-US" sz="2000" dirty="0"/>
            <a:t>User's current score in game</a:t>
          </a:r>
        </a:p>
      </dgm:t>
    </dgm:pt>
    <dgm:pt modelId="{F511DDFB-674B-7042-93E3-531DC098E390}" type="parTrans" cxnId="{52DD4FB0-E873-3540-9547-C24A226928ED}">
      <dgm:prSet/>
      <dgm:spPr/>
      <dgm:t>
        <a:bodyPr/>
        <a:lstStyle/>
        <a:p>
          <a:endParaRPr lang="en-US" sz="2000"/>
        </a:p>
      </dgm:t>
    </dgm:pt>
    <dgm:pt modelId="{D5912228-943B-AC4C-87AA-9B5DA1347078}" type="sibTrans" cxnId="{52DD4FB0-E873-3540-9547-C24A226928ED}">
      <dgm:prSet/>
      <dgm:spPr/>
      <dgm:t>
        <a:bodyPr/>
        <a:lstStyle/>
        <a:p>
          <a:endParaRPr lang="en-US" sz="2000"/>
        </a:p>
      </dgm:t>
    </dgm:pt>
    <dgm:pt modelId="{B414EBD1-2ACD-EF4F-AB1A-6FAF0CEC922E}">
      <dgm:prSet phldrT="[Text]" custT="1"/>
      <dgm:spPr/>
      <dgm:t>
        <a:bodyPr/>
        <a:lstStyle/>
        <a:p>
          <a:r>
            <a:rPr lang="en-US" sz="2000" dirty="0"/>
            <a:t>Subject category of question</a:t>
          </a:r>
        </a:p>
      </dgm:t>
    </dgm:pt>
    <dgm:pt modelId="{65789CE7-A876-F543-8F0F-0F9B5F0449A2}" type="parTrans" cxnId="{12DFB68F-2E61-1C41-821A-4A7CB4120C83}">
      <dgm:prSet/>
      <dgm:spPr/>
      <dgm:t>
        <a:bodyPr/>
        <a:lstStyle/>
        <a:p>
          <a:endParaRPr lang="en-US" sz="2000"/>
        </a:p>
      </dgm:t>
    </dgm:pt>
    <dgm:pt modelId="{CF69F0A3-62A4-1B4D-AC55-0BCC505D2D48}" type="sibTrans" cxnId="{12DFB68F-2E61-1C41-821A-4A7CB4120C83}">
      <dgm:prSet/>
      <dgm:spPr/>
      <dgm:t>
        <a:bodyPr/>
        <a:lstStyle/>
        <a:p>
          <a:endParaRPr lang="en-US" sz="2000"/>
        </a:p>
      </dgm:t>
    </dgm:pt>
    <dgm:pt modelId="{C6B5A448-75CC-5E44-A354-9D13E5CCB854}">
      <dgm:prSet phldrT="[Text]" custT="1"/>
      <dgm:spPr/>
      <dgm:t>
        <a:bodyPr/>
        <a:lstStyle/>
        <a:p>
          <a:r>
            <a:rPr lang="en-US" sz="2000" dirty="0"/>
            <a:t>Who is currently playing?</a:t>
          </a:r>
        </a:p>
      </dgm:t>
    </dgm:pt>
    <dgm:pt modelId="{575898DF-98DF-7F49-89ED-B089E1DBB69D}" type="parTrans" cxnId="{69FA8E64-F77D-1D41-9A8B-7FEA963FCACD}">
      <dgm:prSet/>
      <dgm:spPr/>
      <dgm:t>
        <a:bodyPr/>
        <a:lstStyle/>
        <a:p>
          <a:endParaRPr lang="en-US" sz="2000"/>
        </a:p>
      </dgm:t>
    </dgm:pt>
    <dgm:pt modelId="{F9BC9555-A1BE-2D42-80B7-C077C2064D1A}" type="sibTrans" cxnId="{69FA8E64-F77D-1D41-9A8B-7FEA963FCACD}">
      <dgm:prSet/>
      <dgm:spPr/>
      <dgm:t>
        <a:bodyPr/>
        <a:lstStyle/>
        <a:p>
          <a:endParaRPr lang="en-US" sz="2000"/>
        </a:p>
      </dgm:t>
    </dgm:pt>
    <dgm:pt modelId="{61A45756-D4EF-8B43-816F-865D788762EA}">
      <dgm:prSet phldrT="[Text]" custT="1"/>
      <dgm:spPr/>
      <dgm:t>
        <a:bodyPr/>
        <a:lstStyle/>
        <a:p>
          <a:r>
            <a:rPr lang="en-US" sz="2000" dirty="0"/>
            <a:t>User History</a:t>
          </a:r>
        </a:p>
      </dgm:t>
    </dgm:pt>
    <dgm:pt modelId="{6D62574A-128E-6F49-9E7C-4B0867A25342}" type="parTrans" cxnId="{8E6EB319-49C7-9249-9811-F357F0DEA3A5}">
      <dgm:prSet/>
      <dgm:spPr/>
      <dgm:t>
        <a:bodyPr/>
        <a:lstStyle/>
        <a:p>
          <a:endParaRPr lang="en-US" sz="2000"/>
        </a:p>
      </dgm:t>
    </dgm:pt>
    <dgm:pt modelId="{9FB1CEEC-0864-D14D-9C22-08C829B558BD}" type="sibTrans" cxnId="{8E6EB319-49C7-9249-9811-F357F0DEA3A5}">
      <dgm:prSet/>
      <dgm:spPr/>
      <dgm:t>
        <a:bodyPr/>
        <a:lstStyle/>
        <a:p>
          <a:endParaRPr lang="en-US" sz="2000"/>
        </a:p>
      </dgm:t>
    </dgm:pt>
    <dgm:pt modelId="{3FA07D80-D6E6-8E44-B258-9B6D33778FAA}">
      <dgm:prSet phldrT="[Text]" custT="1"/>
      <dgm:spPr/>
      <dgm:t>
        <a:bodyPr/>
        <a:lstStyle/>
        <a:p>
          <a:r>
            <a:rPr lang="en-US" sz="2000" dirty="0"/>
            <a:t>What is user's score history?</a:t>
          </a:r>
        </a:p>
      </dgm:t>
    </dgm:pt>
    <dgm:pt modelId="{44149C7C-5717-6847-B1F8-434F37A52326}" type="parTrans" cxnId="{22DAFF3F-EE6B-1B41-87D7-659C822D5A94}">
      <dgm:prSet/>
      <dgm:spPr/>
      <dgm:t>
        <a:bodyPr/>
        <a:lstStyle/>
        <a:p>
          <a:endParaRPr lang="en-US" sz="2000"/>
        </a:p>
      </dgm:t>
    </dgm:pt>
    <dgm:pt modelId="{640925BB-3F70-834B-AA52-7D1D5F1AB793}" type="sibTrans" cxnId="{22DAFF3F-EE6B-1B41-87D7-659C822D5A94}">
      <dgm:prSet/>
      <dgm:spPr/>
      <dgm:t>
        <a:bodyPr/>
        <a:lstStyle/>
        <a:p>
          <a:endParaRPr lang="en-US" sz="2000"/>
        </a:p>
      </dgm:t>
    </dgm:pt>
    <dgm:pt modelId="{C653C35F-2A53-6E4E-8C06-02EEF9F2C54C}">
      <dgm:prSet phldrT="[Text]" custT="1"/>
      <dgm:spPr/>
      <dgm:t>
        <a:bodyPr/>
        <a:lstStyle/>
        <a:p>
          <a:r>
            <a:rPr lang="en-US" sz="2000" dirty="0"/>
            <a:t>User Level</a:t>
          </a:r>
        </a:p>
      </dgm:t>
    </dgm:pt>
    <dgm:pt modelId="{230F6548-D792-D044-A451-A085BDD3697B}" type="parTrans" cxnId="{6E2877A5-BAB4-C746-B3EA-396DF3BD58D5}">
      <dgm:prSet/>
      <dgm:spPr/>
      <dgm:t>
        <a:bodyPr/>
        <a:lstStyle/>
        <a:p>
          <a:endParaRPr lang="en-US" sz="2000"/>
        </a:p>
      </dgm:t>
    </dgm:pt>
    <dgm:pt modelId="{A85E519F-ACAD-4E4E-B616-B236BEEAA6DB}" type="sibTrans" cxnId="{6E2877A5-BAB4-C746-B3EA-396DF3BD58D5}">
      <dgm:prSet/>
      <dgm:spPr/>
      <dgm:t>
        <a:bodyPr/>
        <a:lstStyle/>
        <a:p>
          <a:endParaRPr lang="en-US" sz="2000"/>
        </a:p>
      </dgm:t>
    </dgm:pt>
    <dgm:pt modelId="{1ECD3753-1596-DB48-9623-AAE4EE6073BB}">
      <dgm:prSet phldrT="[Text]" custT="1"/>
      <dgm:spPr/>
      <dgm:t>
        <a:bodyPr/>
        <a:lstStyle/>
        <a:p>
          <a:r>
            <a:rPr lang="en-US" sz="2000" dirty="0"/>
            <a:t>What is the user's achieved level?</a:t>
          </a:r>
        </a:p>
      </dgm:t>
    </dgm:pt>
    <dgm:pt modelId="{385EFE2A-6944-CC41-A8CB-237892B4E7B3}" type="parTrans" cxnId="{2DD37339-628B-4440-971A-17EE89B15AE6}">
      <dgm:prSet/>
      <dgm:spPr/>
      <dgm:t>
        <a:bodyPr/>
        <a:lstStyle/>
        <a:p>
          <a:endParaRPr lang="en-US" sz="2000"/>
        </a:p>
      </dgm:t>
    </dgm:pt>
    <dgm:pt modelId="{4782F512-BB63-704A-B66B-571EFBEEF8F0}" type="sibTrans" cxnId="{2DD37339-628B-4440-971A-17EE89B15AE6}">
      <dgm:prSet/>
      <dgm:spPr/>
      <dgm:t>
        <a:bodyPr/>
        <a:lstStyle/>
        <a:p>
          <a:endParaRPr lang="en-US" sz="2000"/>
        </a:p>
      </dgm:t>
    </dgm:pt>
    <dgm:pt modelId="{7F6E8BB4-DE05-A746-A51B-5082760B6E4B}">
      <dgm:prSet phldrT="[Text]" custT="1"/>
      <dgm:spPr/>
      <dgm:t>
        <a:bodyPr/>
        <a:lstStyle/>
        <a:p>
          <a:r>
            <a:rPr lang="en-US" sz="2000" dirty="0" err="1"/>
            <a:t>UserName</a:t>
          </a:r>
          <a:endParaRPr lang="en-US" sz="2000" dirty="0"/>
        </a:p>
      </dgm:t>
    </dgm:pt>
    <dgm:pt modelId="{0735553D-591D-494C-AD70-15A8BFA54EA1}" type="parTrans" cxnId="{612CFF07-9140-1440-9401-AA51A8ADF538}">
      <dgm:prSet/>
      <dgm:spPr/>
      <dgm:t>
        <a:bodyPr/>
        <a:lstStyle/>
        <a:p>
          <a:endParaRPr lang="en-US" sz="2000"/>
        </a:p>
      </dgm:t>
    </dgm:pt>
    <dgm:pt modelId="{63A733D4-0AD4-EF42-8FE5-1DB1A44690BC}" type="sibTrans" cxnId="{612CFF07-9140-1440-9401-AA51A8ADF538}">
      <dgm:prSet/>
      <dgm:spPr/>
      <dgm:t>
        <a:bodyPr/>
        <a:lstStyle/>
        <a:p>
          <a:endParaRPr lang="en-US" sz="2000"/>
        </a:p>
      </dgm:t>
    </dgm:pt>
    <dgm:pt modelId="{5444105B-930C-8E45-94BF-29B6B4761FC9}" type="pres">
      <dgm:prSet presAssocID="{08E7BDAE-9D9F-6E45-9593-8FC9865408C1}" presName="Name0" presStyleCnt="0">
        <dgm:presLayoutVars>
          <dgm:dir/>
          <dgm:animLvl val="lvl"/>
          <dgm:resizeHandles val="exact"/>
        </dgm:presLayoutVars>
      </dgm:prSet>
      <dgm:spPr/>
    </dgm:pt>
    <dgm:pt modelId="{489DE2AA-92C3-E744-BB11-2FC477C9244E}" type="pres">
      <dgm:prSet presAssocID="{A28DFA76-AC78-454B-A8BA-3B89142E102C}" presName="linNode" presStyleCnt="0"/>
      <dgm:spPr/>
    </dgm:pt>
    <dgm:pt modelId="{B6F2C6F3-EC50-F544-BF5C-5863AD53EB0C}" type="pres">
      <dgm:prSet presAssocID="{A28DFA76-AC78-454B-A8BA-3B89142E102C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28FCF397-A029-F94C-AC87-909EFECFAD0B}" type="pres">
      <dgm:prSet presAssocID="{A28DFA76-AC78-454B-A8BA-3B89142E102C}" presName="descendantText" presStyleLbl="alignAccFollowNode1" presStyleIdx="0" presStyleCnt="10">
        <dgm:presLayoutVars>
          <dgm:bulletEnabled val="1"/>
        </dgm:presLayoutVars>
      </dgm:prSet>
      <dgm:spPr/>
    </dgm:pt>
    <dgm:pt modelId="{6C8567A2-6B36-FC46-9C87-3D2F09D50FD7}" type="pres">
      <dgm:prSet presAssocID="{655A725B-8A51-1C4D-BD49-04A5EAEF2108}" presName="sp" presStyleCnt="0"/>
      <dgm:spPr/>
    </dgm:pt>
    <dgm:pt modelId="{1A6B3681-0B21-B448-B285-0FA1D63EAD5D}" type="pres">
      <dgm:prSet presAssocID="{8EE0371B-C495-1C42-B68E-AF5793A4BF78}" presName="linNode" presStyleCnt="0"/>
      <dgm:spPr/>
    </dgm:pt>
    <dgm:pt modelId="{65F4674F-E672-F94E-B5D9-4A96E1EA8D82}" type="pres">
      <dgm:prSet presAssocID="{8EE0371B-C495-1C42-B68E-AF5793A4BF78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2F14ACAB-D9AC-D54D-A986-573DCBEF4CF9}" type="pres">
      <dgm:prSet presAssocID="{8EE0371B-C495-1C42-B68E-AF5793A4BF78}" presName="descendantText" presStyleLbl="alignAccFollowNode1" presStyleIdx="1" presStyleCnt="10">
        <dgm:presLayoutVars>
          <dgm:bulletEnabled val="1"/>
        </dgm:presLayoutVars>
      </dgm:prSet>
      <dgm:spPr/>
    </dgm:pt>
    <dgm:pt modelId="{F5096AFC-4E6A-914E-8EE4-29975C10ED1B}" type="pres">
      <dgm:prSet presAssocID="{6ED67088-F845-774F-BC29-2DD105C576F0}" presName="sp" presStyleCnt="0"/>
      <dgm:spPr/>
    </dgm:pt>
    <dgm:pt modelId="{E58A0591-2078-7E45-BFD8-A640F9993F69}" type="pres">
      <dgm:prSet presAssocID="{A2EDDF32-84AA-D549-8FB8-6A7C34CA89A8}" presName="linNode" presStyleCnt="0"/>
      <dgm:spPr/>
    </dgm:pt>
    <dgm:pt modelId="{848FF239-705A-BE44-8459-4BAB413C121E}" type="pres">
      <dgm:prSet presAssocID="{A2EDDF32-84AA-D549-8FB8-6A7C34CA89A8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8CE4AA59-2554-6643-A7A3-B5C0DB2C9E3F}" type="pres">
      <dgm:prSet presAssocID="{A2EDDF32-84AA-D549-8FB8-6A7C34CA89A8}" presName="descendantText" presStyleLbl="alignAccFollowNode1" presStyleIdx="2" presStyleCnt="10">
        <dgm:presLayoutVars>
          <dgm:bulletEnabled val="1"/>
        </dgm:presLayoutVars>
      </dgm:prSet>
      <dgm:spPr/>
    </dgm:pt>
    <dgm:pt modelId="{D706F1A8-80C7-A943-A252-0CE924169B7C}" type="pres">
      <dgm:prSet presAssocID="{F5C0D406-A4FA-CC4F-BC85-CF2E8292772F}" presName="sp" presStyleCnt="0"/>
      <dgm:spPr/>
    </dgm:pt>
    <dgm:pt modelId="{F3ADED6E-888F-0F43-AEC6-3CD36351F5AA}" type="pres">
      <dgm:prSet presAssocID="{AE426724-672F-6747-B830-FAFB0F92598E}" presName="linNode" presStyleCnt="0"/>
      <dgm:spPr/>
    </dgm:pt>
    <dgm:pt modelId="{627869A1-CE31-D144-A524-4917EDC66445}" type="pres">
      <dgm:prSet presAssocID="{AE426724-672F-6747-B830-FAFB0F92598E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FA71FA82-4F5D-A94A-8D74-08ED5240653A}" type="pres">
      <dgm:prSet presAssocID="{AE426724-672F-6747-B830-FAFB0F92598E}" presName="descendantText" presStyleLbl="alignAccFollowNode1" presStyleIdx="3" presStyleCnt="10">
        <dgm:presLayoutVars>
          <dgm:bulletEnabled val="1"/>
        </dgm:presLayoutVars>
      </dgm:prSet>
      <dgm:spPr/>
    </dgm:pt>
    <dgm:pt modelId="{8D306A48-5FDE-4E4A-9337-CCF305384E02}" type="pres">
      <dgm:prSet presAssocID="{54FF57BD-21A0-734E-BD9F-AE0B85A396AC}" presName="sp" presStyleCnt="0"/>
      <dgm:spPr/>
    </dgm:pt>
    <dgm:pt modelId="{F574A4C9-8157-F940-A178-025B7D417132}" type="pres">
      <dgm:prSet presAssocID="{43C73D0F-40AB-E14A-861F-79064E21BB5C}" presName="linNode" presStyleCnt="0"/>
      <dgm:spPr/>
    </dgm:pt>
    <dgm:pt modelId="{2D1CA40F-A090-DF42-9245-8E716C40BE58}" type="pres">
      <dgm:prSet presAssocID="{43C73D0F-40AB-E14A-861F-79064E21BB5C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76686937-0296-B54B-A492-9142B5BBD080}" type="pres">
      <dgm:prSet presAssocID="{43C73D0F-40AB-E14A-861F-79064E21BB5C}" presName="descendantText" presStyleLbl="alignAccFollowNode1" presStyleIdx="4" presStyleCnt="10">
        <dgm:presLayoutVars>
          <dgm:bulletEnabled val="1"/>
        </dgm:presLayoutVars>
      </dgm:prSet>
      <dgm:spPr/>
    </dgm:pt>
    <dgm:pt modelId="{582698A2-15D5-924B-B5DE-D284403C9053}" type="pres">
      <dgm:prSet presAssocID="{6CF6E203-6E3B-4C4D-84DE-59B1D0F43474}" presName="sp" presStyleCnt="0"/>
      <dgm:spPr/>
    </dgm:pt>
    <dgm:pt modelId="{A8FD691A-4B9E-4C45-83B1-AA0471226425}" type="pres">
      <dgm:prSet presAssocID="{B817A002-9CB8-CD45-9B86-135C9F165BD6}" presName="linNode" presStyleCnt="0"/>
      <dgm:spPr/>
    </dgm:pt>
    <dgm:pt modelId="{1AD41D76-842D-B84E-B249-D5486C38247F}" type="pres">
      <dgm:prSet presAssocID="{B817A002-9CB8-CD45-9B86-135C9F165BD6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29CD362E-4A0E-9E43-A41A-885EB9D8B006}" type="pres">
      <dgm:prSet presAssocID="{B817A002-9CB8-CD45-9B86-135C9F165BD6}" presName="descendantText" presStyleLbl="alignAccFollowNode1" presStyleIdx="5" presStyleCnt="10">
        <dgm:presLayoutVars>
          <dgm:bulletEnabled val="1"/>
        </dgm:presLayoutVars>
      </dgm:prSet>
      <dgm:spPr/>
    </dgm:pt>
    <dgm:pt modelId="{946F5CEC-E655-204A-A803-D17F54A04662}" type="pres">
      <dgm:prSet presAssocID="{15816306-2F76-0F4D-B4FE-788F6BD640A6}" presName="sp" presStyleCnt="0"/>
      <dgm:spPr/>
    </dgm:pt>
    <dgm:pt modelId="{A3BF708D-9C11-1143-A879-E694C1A7C0AC}" type="pres">
      <dgm:prSet presAssocID="{586D3553-4928-7945-9478-9C4A92E90D0E}" presName="linNode" presStyleCnt="0"/>
      <dgm:spPr/>
    </dgm:pt>
    <dgm:pt modelId="{B27C564A-2C4C-9647-93BB-37CC33CEFAF9}" type="pres">
      <dgm:prSet presAssocID="{586D3553-4928-7945-9478-9C4A92E90D0E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7D3F8379-07A2-9F41-ABAC-32CE5ECB49D1}" type="pres">
      <dgm:prSet presAssocID="{586D3553-4928-7945-9478-9C4A92E90D0E}" presName="descendantText" presStyleLbl="alignAccFollowNode1" presStyleIdx="6" presStyleCnt="10">
        <dgm:presLayoutVars>
          <dgm:bulletEnabled val="1"/>
        </dgm:presLayoutVars>
      </dgm:prSet>
      <dgm:spPr/>
    </dgm:pt>
    <dgm:pt modelId="{CB981321-CE03-AD40-8447-CDBCF24D6245}" type="pres">
      <dgm:prSet presAssocID="{2F1DE572-F28A-BB4B-AE1D-BE455DC715BA}" presName="sp" presStyleCnt="0"/>
      <dgm:spPr/>
    </dgm:pt>
    <dgm:pt modelId="{020EE5DC-2092-E541-A804-C0CF73042240}" type="pres">
      <dgm:prSet presAssocID="{7F6E8BB4-DE05-A746-A51B-5082760B6E4B}" presName="linNode" presStyleCnt="0"/>
      <dgm:spPr/>
    </dgm:pt>
    <dgm:pt modelId="{DBDE3420-A477-B94A-AE80-D8FF0E0EA83E}" type="pres">
      <dgm:prSet presAssocID="{7F6E8BB4-DE05-A746-A51B-5082760B6E4B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7590D07B-8375-4E43-B4A6-04DBF317D83B}" type="pres">
      <dgm:prSet presAssocID="{7F6E8BB4-DE05-A746-A51B-5082760B6E4B}" presName="descendantText" presStyleLbl="alignAccFollowNode1" presStyleIdx="7" presStyleCnt="10">
        <dgm:presLayoutVars>
          <dgm:bulletEnabled val="1"/>
        </dgm:presLayoutVars>
      </dgm:prSet>
      <dgm:spPr/>
    </dgm:pt>
    <dgm:pt modelId="{72BFA489-1F0A-954B-9F0B-69F185C795EA}" type="pres">
      <dgm:prSet presAssocID="{63A733D4-0AD4-EF42-8FE5-1DB1A44690BC}" presName="sp" presStyleCnt="0"/>
      <dgm:spPr/>
    </dgm:pt>
    <dgm:pt modelId="{330081AC-58D0-5A42-A076-4950C48824AE}" type="pres">
      <dgm:prSet presAssocID="{61A45756-D4EF-8B43-816F-865D788762EA}" presName="linNode" presStyleCnt="0"/>
      <dgm:spPr/>
    </dgm:pt>
    <dgm:pt modelId="{BC84B9E5-8D48-9D47-B251-657E513208C2}" type="pres">
      <dgm:prSet presAssocID="{61A45756-D4EF-8B43-816F-865D788762EA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9D6B99E7-0CE2-5C4F-B4BC-4A573708BCDB}" type="pres">
      <dgm:prSet presAssocID="{61A45756-D4EF-8B43-816F-865D788762EA}" presName="descendantText" presStyleLbl="alignAccFollowNode1" presStyleIdx="8" presStyleCnt="10">
        <dgm:presLayoutVars>
          <dgm:bulletEnabled val="1"/>
        </dgm:presLayoutVars>
      </dgm:prSet>
      <dgm:spPr/>
    </dgm:pt>
    <dgm:pt modelId="{C9B54E35-3044-1848-91B7-713683265914}" type="pres">
      <dgm:prSet presAssocID="{9FB1CEEC-0864-D14D-9C22-08C829B558BD}" presName="sp" presStyleCnt="0"/>
      <dgm:spPr/>
    </dgm:pt>
    <dgm:pt modelId="{90284C8A-92E3-5D40-95A6-A27144BFFE3C}" type="pres">
      <dgm:prSet presAssocID="{C653C35F-2A53-6E4E-8C06-02EEF9F2C54C}" presName="linNode" presStyleCnt="0"/>
      <dgm:spPr/>
    </dgm:pt>
    <dgm:pt modelId="{5E02A4CE-C653-AF47-B11A-823C5D430C6E}" type="pres">
      <dgm:prSet presAssocID="{C653C35F-2A53-6E4E-8C06-02EEF9F2C54C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D58D5443-CFAB-3047-9646-1DA895A5ECB8}" type="pres">
      <dgm:prSet presAssocID="{C653C35F-2A53-6E4E-8C06-02EEF9F2C54C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DD926607-1864-BB4B-80C5-2AC417C20096}" srcId="{43C73D0F-40AB-E14A-861F-79064E21BB5C}" destId="{F93C813A-12AC-2F42-9E0F-63401AE7904D}" srcOrd="0" destOrd="0" parTransId="{5BD7DE22-E217-1F42-99FC-FD1C899089E5}" sibTransId="{C5FCB41D-C9CE-CE46-8169-FEB230493CEF}"/>
    <dgm:cxn modelId="{612CFF07-9140-1440-9401-AA51A8ADF538}" srcId="{08E7BDAE-9D9F-6E45-9593-8FC9865408C1}" destId="{7F6E8BB4-DE05-A746-A51B-5082760B6E4B}" srcOrd="7" destOrd="0" parTransId="{0735553D-591D-494C-AD70-15A8BFA54EA1}" sibTransId="{63A733D4-0AD4-EF42-8FE5-1DB1A44690BC}"/>
    <dgm:cxn modelId="{8E6EB319-49C7-9249-9811-F357F0DEA3A5}" srcId="{08E7BDAE-9D9F-6E45-9593-8FC9865408C1}" destId="{61A45756-D4EF-8B43-816F-865D788762EA}" srcOrd="8" destOrd="0" parTransId="{6D62574A-128E-6F49-9E7C-4B0867A25342}" sibTransId="{9FB1CEEC-0864-D14D-9C22-08C829B558BD}"/>
    <dgm:cxn modelId="{6FB8F82B-3E18-1C48-8A64-2FBBC0E0A646}" type="presOf" srcId="{1ECD3753-1596-DB48-9623-AAE4EE6073BB}" destId="{D58D5443-CFAB-3047-9646-1DA895A5ECB8}" srcOrd="0" destOrd="0" presId="urn:microsoft.com/office/officeart/2005/8/layout/vList5"/>
    <dgm:cxn modelId="{F832A92F-C4FE-C84D-8DE1-DD8053567D72}" srcId="{A2EDDF32-84AA-D549-8FB8-6A7C34CA89A8}" destId="{48492DC9-6270-3047-AF98-65B8B258C4A4}" srcOrd="0" destOrd="0" parTransId="{53F8714E-9255-6745-995E-C2FE334993D7}" sibTransId="{E47DCD02-5537-9845-8798-EBF5172A98E6}"/>
    <dgm:cxn modelId="{E3B81232-88B2-B943-A422-CDC0C74E7801}" srcId="{08E7BDAE-9D9F-6E45-9593-8FC9865408C1}" destId="{B817A002-9CB8-CD45-9B86-135C9F165BD6}" srcOrd="5" destOrd="0" parTransId="{03DE91A6-1334-3D4D-AE7D-8045E48D228B}" sibTransId="{15816306-2F76-0F4D-B4FE-788F6BD640A6}"/>
    <dgm:cxn modelId="{2DD37339-628B-4440-971A-17EE89B15AE6}" srcId="{C653C35F-2A53-6E4E-8C06-02EEF9F2C54C}" destId="{1ECD3753-1596-DB48-9623-AAE4EE6073BB}" srcOrd="0" destOrd="0" parTransId="{385EFE2A-6944-CC41-A8CB-237892B4E7B3}" sibTransId="{4782F512-BB63-704A-B66B-571EFBEEF8F0}"/>
    <dgm:cxn modelId="{04F1E73D-F759-F14E-81E0-2611D35494F7}" type="presOf" srcId="{D3252F4B-A150-E246-9BC1-34A88359039D}" destId="{28FCF397-A029-F94C-AC87-909EFECFAD0B}" srcOrd="0" destOrd="0" presId="urn:microsoft.com/office/officeart/2005/8/layout/vList5"/>
    <dgm:cxn modelId="{22DAFF3F-EE6B-1B41-87D7-659C822D5A94}" srcId="{61A45756-D4EF-8B43-816F-865D788762EA}" destId="{3FA07D80-D6E6-8E44-B258-9B6D33778FAA}" srcOrd="0" destOrd="0" parTransId="{44149C7C-5717-6847-B1F8-434F37A52326}" sibTransId="{640925BB-3F70-834B-AA52-7D1D5F1AB793}"/>
    <dgm:cxn modelId="{16C41140-F9A8-E440-B591-5EF63E3350D1}" type="presOf" srcId="{C653C35F-2A53-6E4E-8C06-02EEF9F2C54C}" destId="{5E02A4CE-C653-AF47-B11A-823C5D430C6E}" srcOrd="0" destOrd="0" presId="urn:microsoft.com/office/officeart/2005/8/layout/vList5"/>
    <dgm:cxn modelId="{8D02C14B-145F-474E-BD95-07334D9F2822}" srcId="{08E7BDAE-9D9F-6E45-9593-8FC9865408C1}" destId="{8EE0371B-C495-1C42-B68E-AF5793A4BF78}" srcOrd="1" destOrd="0" parTransId="{685E9170-945C-2B47-A450-B4FA82C769B6}" sibTransId="{6ED67088-F845-774F-BC29-2DD105C576F0}"/>
    <dgm:cxn modelId="{7524634F-2264-FB47-A8D2-F27379DE9431}" type="presOf" srcId="{7F6E8BB4-DE05-A746-A51B-5082760B6E4B}" destId="{DBDE3420-A477-B94A-AE80-D8FF0E0EA83E}" srcOrd="0" destOrd="0" presId="urn:microsoft.com/office/officeart/2005/8/layout/vList5"/>
    <dgm:cxn modelId="{A8FD2655-E6E1-0D45-849A-36A4C0A255AC}" type="presOf" srcId="{B817A002-9CB8-CD45-9B86-135C9F165BD6}" destId="{1AD41D76-842D-B84E-B249-D5486C38247F}" srcOrd="0" destOrd="0" presId="urn:microsoft.com/office/officeart/2005/8/layout/vList5"/>
    <dgm:cxn modelId="{A76E5F58-29C0-F943-9F5D-340182907E67}" srcId="{A28DFA76-AC78-454B-A8BA-3B89142E102C}" destId="{D3252F4B-A150-E246-9BC1-34A88359039D}" srcOrd="0" destOrd="0" parTransId="{001A6EEC-7903-004A-90C0-43683B602AA0}" sibTransId="{FA673081-1B0C-824C-BA57-FC0817E5A143}"/>
    <dgm:cxn modelId="{26AA6A5D-31EC-574A-A141-645B628CAB6C}" srcId="{08E7BDAE-9D9F-6E45-9593-8FC9865408C1}" destId="{586D3553-4928-7945-9478-9C4A92E90D0E}" srcOrd="6" destOrd="0" parTransId="{9BB2FA67-6233-E84B-8FDC-1B5C1C382EE6}" sibTransId="{2F1DE572-F28A-BB4B-AE1D-BE455DC715BA}"/>
    <dgm:cxn modelId="{51C82E5F-F21E-3744-9C7D-27C4C0475436}" type="presOf" srcId="{08E7BDAE-9D9F-6E45-9593-8FC9865408C1}" destId="{5444105B-930C-8E45-94BF-29B6B4761FC9}" srcOrd="0" destOrd="0" presId="urn:microsoft.com/office/officeart/2005/8/layout/vList5"/>
    <dgm:cxn modelId="{69FA8E64-F77D-1D41-9A8B-7FEA963FCACD}" srcId="{7F6E8BB4-DE05-A746-A51B-5082760B6E4B}" destId="{C6B5A448-75CC-5E44-A354-9D13E5CCB854}" srcOrd="0" destOrd="0" parTransId="{575898DF-98DF-7F49-89ED-B089E1DBB69D}" sibTransId="{F9BC9555-A1BE-2D42-80B7-C077C2064D1A}"/>
    <dgm:cxn modelId="{B52ABD66-307D-BB49-A629-A11C60BE2DE8}" srcId="{8EE0371B-C495-1C42-B68E-AF5793A4BF78}" destId="{60565634-CD8F-0443-B122-D046B2FDE913}" srcOrd="0" destOrd="0" parTransId="{3EBA2876-0962-4A41-B7B7-2805232B47C9}" sibTransId="{86E26D92-EE2C-DD4A-9115-6E73A3B952FF}"/>
    <dgm:cxn modelId="{D260F96C-91C2-EF46-BB5E-E34A0595E1DC}" type="presOf" srcId="{43C73D0F-40AB-E14A-861F-79064E21BB5C}" destId="{2D1CA40F-A090-DF42-9245-8E716C40BE58}" srcOrd="0" destOrd="0" presId="urn:microsoft.com/office/officeart/2005/8/layout/vList5"/>
    <dgm:cxn modelId="{EE927A71-66C5-4949-8DDC-5C345F3C39A8}" type="presOf" srcId="{C942DA33-E301-0046-9196-2EB4B20AE9B0}" destId="{29CD362E-4A0E-9E43-A41A-885EB9D8B006}" srcOrd="0" destOrd="0" presId="urn:microsoft.com/office/officeart/2005/8/layout/vList5"/>
    <dgm:cxn modelId="{5F5FCD71-E189-6B44-92E2-6F21F13D37C3}" type="presOf" srcId="{8EE0371B-C495-1C42-B68E-AF5793A4BF78}" destId="{65F4674F-E672-F94E-B5D9-4A96E1EA8D82}" srcOrd="0" destOrd="0" presId="urn:microsoft.com/office/officeart/2005/8/layout/vList5"/>
    <dgm:cxn modelId="{9B6BE177-15B7-AE4A-91D2-274A5635D2F9}" type="presOf" srcId="{61A45756-D4EF-8B43-816F-865D788762EA}" destId="{BC84B9E5-8D48-9D47-B251-657E513208C2}" srcOrd="0" destOrd="0" presId="urn:microsoft.com/office/officeart/2005/8/layout/vList5"/>
    <dgm:cxn modelId="{0A3AB679-C464-1843-BED5-843046E962F6}" type="presOf" srcId="{C6B5A448-75CC-5E44-A354-9D13E5CCB854}" destId="{7590D07B-8375-4E43-B4A6-04DBF317D83B}" srcOrd="0" destOrd="0" presId="urn:microsoft.com/office/officeart/2005/8/layout/vList5"/>
    <dgm:cxn modelId="{8B48C37F-D76E-4346-8781-ADAD5284FAEE}" srcId="{AE426724-672F-6747-B830-FAFB0F92598E}" destId="{36291FD7-C111-DE44-BB51-E6820E2E4492}" srcOrd="0" destOrd="0" parTransId="{AB1057D1-FA9F-5C4F-979A-2A83A683C72B}" sibTransId="{65317C0B-A3B5-EB43-906E-F4E2CDF898AA}"/>
    <dgm:cxn modelId="{B31BB588-519D-5346-AC5D-19B37032FC17}" type="presOf" srcId="{36291FD7-C111-DE44-BB51-E6820E2E4492}" destId="{FA71FA82-4F5D-A94A-8D74-08ED5240653A}" srcOrd="0" destOrd="0" presId="urn:microsoft.com/office/officeart/2005/8/layout/vList5"/>
    <dgm:cxn modelId="{CDF23E8A-578E-9640-BB6E-671771662B4B}" type="presOf" srcId="{F93C813A-12AC-2F42-9E0F-63401AE7904D}" destId="{76686937-0296-B54B-A492-9142B5BBD080}" srcOrd="0" destOrd="0" presId="urn:microsoft.com/office/officeart/2005/8/layout/vList5"/>
    <dgm:cxn modelId="{B3DD548C-A4BC-564D-9EE8-4F4CA269F8EF}" type="presOf" srcId="{AE426724-672F-6747-B830-FAFB0F92598E}" destId="{627869A1-CE31-D144-A524-4917EDC66445}" srcOrd="0" destOrd="0" presId="urn:microsoft.com/office/officeart/2005/8/layout/vList5"/>
    <dgm:cxn modelId="{12DFB68F-2E61-1C41-821A-4A7CB4120C83}" srcId="{586D3553-4928-7945-9478-9C4A92E90D0E}" destId="{B414EBD1-2ACD-EF4F-AB1A-6FAF0CEC922E}" srcOrd="0" destOrd="0" parTransId="{65789CE7-A876-F543-8F0F-0F9B5F0449A2}" sibTransId="{CF69F0A3-62A4-1B4D-AC55-0BCC505D2D48}"/>
    <dgm:cxn modelId="{D61FD193-7A0C-574F-BABC-1423A990A00B}" type="presOf" srcId="{3FA07D80-D6E6-8E44-B258-9B6D33778FAA}" destId="{9D6B99E7-0CE2-5C4F-B4BC-4A573708BCDB}" srcOrd="0" destOrd="0" presId="urn:microsoft.com/office/officeart/2005/8/layout/vList5"/>
    <dgm:cxn modelId="{76DF70A0-53FC-A34E-84BC-E7C6EE72951C}" type="presOf" srcId="{586D3553-4928-7945-9478-9C4A92E90D0E}" destId="{B27C564A-2C4C-9647-93BB-37CC33CEFAF9}" srcOrd="0" destOrd="0" presId="urn:microsoft.com/office/officeart/2005/8/layout/vList5"/>
    <dgm:cxn modelId="{6E2877A5-BAB4-C746-B3EA-396DF3BD58D5}" srcId="{08E7BDAE-9D9F-6E45-9593-8FC9865408C1}" destId="{C653C35F-2A53-6E4E-8C06-02EEF9F2C54C}" srcOrd="9" destOrd="0" parTransId="{230F6548-D792-D044-A451-A085BDD3697B}" sibTransId="{A85E519F-ACAD-4E4E-B616-B236BEEAA6DB}"/>
    <dgm:cxn modelId="{947C51A7-6791-0549-8C9F-0CFEC9C3B382}" type="presOf" srcId="{A2EDDF32-84AA-D549-8FB8-6A7C34CA89A8}" destId="{848FF239-705A-BE44-8459-4BAB413C121E}" srcOrd="0" destOrd="0" presId="urn:microsoft.com/office/officeart/2005/8/layout/vList5"/>
    <dgm:cxn modelId="{52DD4FB0-E873-3540-9547-C24A226928ED}" srcId="{B817A002-9CB8-CD45-9B86-135C9F165BD6}" destId="{C942DA33-E301-0046-9196-2EB4B20AE9B0}" srcOrd="0" destOrd="0" parTransId="{F511DDFB-674B-7042-93E3-531DC098E390}" sibTransId="{D5912228-943B-AC4C-87AA-9B5DA1347078}"/>
    <dgm:cxn modelId="{69FA49BC-13C9-6C47-BD1A-8A8B63DADE50}" type="presOf" srcId="{60565634-CD8F-0443-B122-D046B2FDE913}" destId="{2F14ACAB-D9AC-D54D-A986-573DCBEF4CF9}" srcOrd="0" destOrd="0" presId="urn:microsoft.com/office/officeart/2005/8/layout/vList5"/>
    <dgm:cxn modelId="{940EF4BC-EB3B-7B46-B4E1-98582BF177A2}" type="presOf" srcId="{A28DFA76-AC78-454B-A8BA-3B89142E102C}" destId="{B6F2C6F3-EC50-F544-BF5C-5863AD53EB0C}" srcOrd="0" destOrd="0" presId="urn:microsoft.com/office/officeart/2005/8/layout/vList5"/>
    <dgm:cxn modelId="{715511C0-8C97-CA4B-B40F-5E33D723B408}" srcId="{08E7BDAE-9D9F-6E45-9593-8FC9865408C1}" destId="{43C73D0F-40AB-E14A-861F-79064E21BB5C}" srcOrd="4" destOrd="0" parTransId="{8E748D2C-FF08-BC4B-B990-05B285210420}" sibTransId="{6CF6E203-6E3B-4C4D-84DE-59B1D0F43474}"/>
    <dgm:cxn modelId="{FFE85EDC-274A-CD4E-9F27-609D36951213}" type="presOf" srcId="{48492DC9-6270-3047-AF98-65B8B258C4A4}" destId="{8CE4AA59-2554-6643-A7A3-B5C0DB2C9E3F}" srcOrd="0" destOrd="0" presId="urn:microsoft.com/office/officeart/2005/8/layout/vList5"/>
    <dgm:cxn modelId="{486D02E7-0F75-E048-BF35-6AF82BFBE600}" srcId="{08E7BDAE-9D9F-6E45-9593-8FC9865408C1}" destId="{A28DFA76-AC78-454B-A8BA-3B89142E102C}" srcOrd="0" destOrd="0" parTransId="{F202DCE8-0B4F-834A-9E8C-B2977B4664DC}" sibTransId="{655A725B-8A51-1C4D-BD49-04A5EAEF2108}"/>
    <dgm:cxn modelId="{715D7EEA-E16C-1F47-9930-A0C4895BD98E}" type="presOf" srcId="{B414EBD1-2ACD-EF4F-AB1A-6FAF0CEC922E}" destId="{7D3F8379-07A2-9F41-ABAC-32CE5ECB49D1}" srcOrd="0" destOrd="0" presId="urn:microsoft.com/office/officeart/2005/8/layout/vList5"/>
    <dgm:cxn modelId="{271C38ED-9BE6-8D4A-BE37-03A9A88A306D}" srcId="{08E7BDAE-9D9F-6E45-9593-8FC9865408C1}" destId="{A2EDDF32-84AA-D549-8FB8-6A7C34CA89A8}" srcOrd="2" destOrd="0" parTransId="{3280F788-58AE-AB4B-91B5-C8FF646D2CD2}" sibTransId="{F5C0D406-A4FA-CC4F-BC85-CF2E8292772F}"/>
    <dgm:cxn modelId="{EFA16DFC-DAFF-F54E-BB43-65B2E31C0113}" srcId="{08E7BDAE-9D9F-6E45-9593-8FC9865408C1}" destId="{AE426724-672F-6747-B830-FAFB0F92598E}" srcOrd="3" destOrd="0" parTransId="{91A7D81C-D1C4-C44B-9378-A30F233E1615}" sibTransId="{54FF57BD-21A0-734E-BD9F-AE0B85A396AC}"/>
    <dgm:cxn modelId="{D4FA0ACF-1300-2243-82AE-86B1FD66B371}" type="presParOf" srcId="{5444105B-930C-8E45-94BF-29B6B4761FC9}" destId="{489DE2AA-92C3-E744-BB11-2FC477C9244E}" srcOrd="0" destOrd="0" presId="urn:microsoft.com/office/officeart/2005/8/layout/vList5"/>
    <dgm:cxn modelId="{339E099E-34C2-644E-8811-900FE9F26AA9}" type="presParOf" srcId="{489DE2AA-92C3-E744-BB11-2FC477C9244E}" destId="{B6F2C6F3-EC50-F544-BF5C-5863AD53EB0C}" srcOrd="0" destOrd="0" presId="urn:microsoft.com/office/officeart/2005/8/layout/vList5"/>
    <dgm:cxn modelId="{7941E374-88D2-324B-94FA-297BBF7A8AF4}" type="presParOf" srcId="{489DE2AA-92C3-E744-BB11-2FC477C9244E}" destId="{28FCF397-A029-F94C-AC87-909EFECFAD0B}" srcOrd="1" destOrd="0" presId="urn:microsoft.com/office/officeart/2005/8/layout/vList5"/>
    <dgm:cxn modelId="{79B3E727-1BA6-0D4F-AF2D-489661B5B322}" type="presParOf" srcId="{5444105B-930C-8E45-94BF-29B6B4761FC9}" destId="{6C8567A2-6B36-FC46-9C87-3D2F09D50FD7}" srcOrd="1" destOrd="0" presId="urn:microsoft.com/office/officeart/2005/8/layout/vList5"/>
    <dgm:cxn modelId="{61CA552B-1CD7-DB47-B64A-DEDF5D3BCAAA}" type="presParOf" srcId="{5444105B-930C-8E45-94BF-29B6B4761FC9}" destId="{1A6B3681-0B21-B448-B285-0FA1D63EAD5D}" srcOrd="2" destOrd="0" presId="urn:microsoft.com/office/officeart/2005/8/layout/vList5"/>
    <dgm:cxn modelId="{7FDA5325-8291-064B-BD8E-736699BC29E3}" type="presParOf" srcId="{1A6B3681-0B21-B448-B285-0FA1D63EAD5D}" destId="{65F4674F-E672-F94E-B5D9-4A96E1EA8D82}" srcOrd="0" destOrd="0" presId="urn:microsoft.com/office/officeart/2005/8/layout/vList5"/>
    <dgm:cxn modelId="{C17AF879-F56A-014B-A8B0-57BA6C9CC93F}" type="presParOf" srcId="{1A6B3681-0B21-B448-B285-0FA1D63EAD5D}" destId="{2F14ACAB-D9AC-D54D-A986-573DCBEF4CF9}" srcOrd="1" destOrd="0" presId="urn:microsoft.com/office/officeart/2005/8/layout/vList5"/>
    <dgm:cxn modelId="{6EE0AB8A-86C1-1048-9D42-BB5E65292258}" type="presParOf" srcId="{5444105B-930C-8E45-94BF-29B6B4761FC9}" destId="{F5096AFC-4E6A-914E-8EE4-29975C10ED1B}" srcOrd="3" destOrd="0" presId="urn:microsoft.com/office/officeart/2005/8/layout/vList5"/>
    <dgm:cxn modelId="{7E713E66-5707-2541-8C52-0EBD02FD7ADF}" type="presParOf" srcId="{5444105B-930C-8E45-94BF-29B6B4761FC9}" destId="{E58A0591-2078-7E45-BFD8-A640F9993F69}" srcOrd="4" destOrd="0" presId="urn:microsoft.com/office/officeart/2005/8/layout/vList5"/>
    <dgm:cxn modelId="{D7549C85-449C-674D-8B08-41FFFE9BCF50}" type="presParOf" srcId="{E58A0591-2078-7E45-BFD8-A640F9993F69}" destId="{848FF239-705A-BE44-8459-4BAB413C121E}" srcOrd="0" destOrd="0" presId="urn:microsoft.com/office/officeart/2005/8/layout/vList5"/>
    <dgm:cxn modelId="{61344180-65F4-C943-BC2C-CDDAC83085B6}" type="presParOf" srcId="{E58A0591-2078-7E45-BFD8-A640F9993F69}" destId="{8CE4AA59-2554-6643-A7A3-B5C0DB2C9E3F}" srcOrd="1" destOrd="0" presId="urn:microsoft.com/office/officeart/2005/8/layout/vList5"/>
    <dgm:cxn modelId="{9965C00B-D0CF-4343-A239-E97D17C989E9}" type="presParOf" srcId="{5444105B-930C-8E45-94BF-29B6B4761FC9}" destId="{D706F1A8-80C7-A943-A252-0CE924169B7C}" srcOrd="5" destOrd="0" presId="urn:microsoft.com/office/officeart/2005/8/layout/vList5"/>
    <dgm:cxn modelId="{6C051046-E426-B846-B8B5-592D202B6BB2}" type="presParOf" srcId="{5444105B-930C-8E45-94BF-29B6B4761FC9}" destId="{F3ADED6E-888F-0F43-AEC6-3CD36351F5AA}" srcOrd="6" destOrd="0" presId="urn:microsoft.com/office/officeart/2005/8/layout/vList5"/>
    <dgm:cxn modelId="{CEF39D0D-9E9D-D448-86C2-031F26860C8A}" type="presParOf" srcId="{F3ADED6E-888F-0F43-AEC6-3CD36351F5AA}" destId="{627869A1-CE31-D144-A524-4917EDC66445}" srcOrd="0" destOrd="0" presId="urn:microsoft.com/office/officeart/2005/8/layout/vList5"/>
    <dgm:cxn modelId="{D99A0C97-91CE-1A42-9F67-617618B59FE9}" type="presParOf" srcId="{F3ADED6E-888F-0F43-AEC6-3CD36351F5AA}" destId="{FA71FA82-4F5D-A94A-8D74-08ED5240653A}" srcOrd="1" destOrd="0" presId="urn:microsoft.com/office/officeart/2005/8/layout/vList5"/>
    <dgm:cxn modelId="{C1613119-F9DA-7A4A-960D-E379E600C4F3}" type="presParOf" srcId="{5444105B-930C-8E45-94BF-29B6B4761FC9}" destId="{8D306A48-5FDE-4E4A-9337-CCF305384E02}" srcOrd="7" destOrd="0" presId="urn:microsoft.com/office/officeart/2005/8/layout/vList5"/>
    <dgm:cxn modelId="{2037DE81-ABB3-FA47-ADEB-89A19D115A10}" type="presParOf" srcId="{5444105B-930C-8E45-94BF-29B6B4761FC9}" destId="{F574A4C9-8157-F940-A178-025B7D417132}" srcOrd="8" destOrd="0" presId="urn:microsoft.com/office/officeart/2005/8/layout/vList5"/>
    <dgm:cxn modelId="{6C776894-AFE2-244E-9777-58A6930BEEAC}" type="presParOf" srcId="{F574A4C9-8157-F940-A178-025B7D417132}" destId="{2D1CA40F-A090-DF42-9245-8E716C40BE58}" srcOrd="0" destOrd="0" presId="urn:microsoft.com/office/officeart/2005/8/layout/vList5"/>
    <dgm:cxn modelId="{E38E1F4A-C601-5542-B2BA-6298EF683D34}" type="presParOf" srcId="{F574A4C9-8157-F940-A178-025B7D417132}" destId="{76686937-0296-B54B-A492-9142B5BBD080}" srcOrd="1" destOrd="0" presId="urn:microsoft.com/office/officeart/2005/8/layout/vList5"/>
    <dgm:cxn modelId="{6CDD6562-3FA9-834B-A247-F461EE462253}" type="presParOf" srcId="{5444105B-930C-8E45-94BF-29B6B4761FC9}" destId="{582698A2-15D5-924B-B5DE-D284403C9053}" srcOrd="9" destOrd="0" presId="urn:microsoft.com/office/officeart/2005/8/layout/vList5"/>
    <dgm:cxn modelId="{C6B4BCC6-AF36-8F45-AEF4-29F66D367C74}" type="presParOf" srcId="{5444105B-930C-8E45-94BF-29B6B4761FC9}" destId="{A8FD691A-4B9E-4C45-83B1-AA0471226425}" srcOrd="10" destOrd="0" presId="urn:microsoft.com/office/officeart/2005/8/layout/vList5"/>
    <dgm:cxn modelId="{FE5DFEBD-5CCF-554F-B69C-C8BBFC94EDE1}" type="presParOf" srcId="{A8FD691A-4B9E-4C45-83B1-AA0471226425}" destId="{1AD41D76-842D-B84E-B249-D5486C38247F}" srcOrd="0" destOrd="0" presId="urn:microsoft.com/office/officeart/2005/8/layout/vList5"/>
    <dgm:cxn modelId="{089EE38F-5251-4948-9C8F-464EA5CA3906}" type="presParOf" srcId="{A8FD691A-4B9E-4C45-83B1-AA0471226425}" destId="{29CD362E-4A0E-9E43-A41A-885EB9D8B006}" srcOrd="1" destOrd="0" presId="urn:microsoft.com/office/officeart/2005/8/layout/vList5"/>
    <dgm:cxn modelId="{E3816749-6406-F64D-9CE7-801F9D569767}" type="presParOf" srcId="{5444105B-930C-8E45-94BF-29B6B4761FC9}" destId="{946F5CEC-E655-204A-A803-D17F54A04662}" srcOrd="11" destOrd="0" presId="urn:microsoft.com/office/officeart/2005/8/layout/vList5"/>
    <dgm:cxn modelId="{856201B2-3331-414F-BE93-151E3F0F1897}" type="presParOf" srcId="{5444105B-930C-8E45-94BF-29B6B4761FC9}" destId="{A3BF708D-9C11-1143-A879-E694C1A7C0AC}" srcOrd="12" destOrd="0" presId="urn:microsoft.com/office/officeart/2005/8/layout/vList5"/>
    <dgm:cxn modelId="{36FF68D6-D85C-E641-B61E-09C4DA70866D}" type="presParOf" srcId="{A3BF708D-9C11-1143-A879-E694C1A7C0AC}" destId="{B27C564A-2C4C-9647-93BB-37CC33CEFAF9}" srcOrd="0" destOrd="0" presId="urn:microsoft.com/office/officeart/2005/8/layout/vList5"/>
    <dgm:cxn modelId="{0D64BD7B-A622-5346-AFC2-4C5025F65E53}" type="presParOf" srcId="{A3BF708D-9C11-1143-A879-E694C1A7C0AC}" destId="{7D3F8379-07A2-9F41-ABAC-32CE5ECB49D1}" srcOrd="1" destOrd="0" presId="urn:microsoft.com/office/officeart/2005/8/layout/vList5"/>
    <dgm:cxn modelId="{74769526-C8DD-E942-8CF0-1899D4C1B633}" type="presParOf" srcId="{5444105B-930C-8E45-94BF-29B6B4761FC9}" destId="{CB981321-CE03-AD40-8447-CDBCF24D6245}" srcOrd="13" destOrd="0" presId="urn:microsoft.com/office/officeart/2005/8/layout/vList5"/>
    <dgm:cxn modelId="{1BF00422-8C48-A54C-8ED3-FB2469B70516}" type="presParOf" srcId="{5444105B-930C-8E45-94BF-29B6B4761FC9}" destId="{020EE5DC-2092-E541-A804-C0CF73042240}" srcOrd="14" destOrd="0" presId="urn:microsoft.com/office/officeart/2005/8/layout/vList5"/>
    <dgm:cxn modelId="{F5F9A22A-0C35-0B47-BEC5-6F8DC461C2FE}" type="presParOf" srcId="{020EE5DC-2092-E541-A804-C0CF73042240}" destId="{DBDE3420-A477-B94A-AE80-D8FF0E0EA83E}" srcOrd="0" destOrd="0" presId="urn:microsoft.com/office/officeart/2005/8/layout/vList5"/>
    <dgm:cxn modelId="{029D5800-3ED8-884C-A6E0-55407E1297F6}" type="presParOf" srcId="{020EE5DC-2092-E541-A804-C0CF73042240}" destId="{7590D07B-8375-4E43-B4A6-04DBF317D83B}" srcOrd="1" destOrd="0" presId="urn:microsoft.com/office/officeart/2005/8/layout/vList5"/>
    <dgm:cxn modelId="{0FAA536E-D7E3-6B4C-9B5E-C394D45A83B5}" type="presParOf" srcId="{5444105B-930C-8E45-94BF-29B6B4761FC9}" destId="{72BFA489-1F0A-954B-9F0B-69F185C795EA}" srcOrd="15" destOrd="0" presId="urn:microsoft.com/office/officeart/2005/8/layout/vList5"/>
    <dgm:cxn modelId="{AE2F3BE9-3093-DC45-B312-6DD95C2E6FFE}" type="presParOf" srcId="{5444105B-930C-8E45-94BF-29B6B4761FC9}" destId="{330081AC-58D0-5A42-A076-4950C48824AE}" srcOrd="16" destOrd="0" presId="urn:microsoft.com/office/officeart/2005/8/layout/vList5"/>
    <dgm:cxn modelId="{E177ADEF-DF31-4B49-A517-422281EB3D31}" type="presParOf" srcId="{330081AC-58D0-5A42-A076-4950C48824AE}" destId="{BC84B9E5-8D48-9D47-B251-657E513208C2}" srcOrd="0" destOrd="0" presId="urn:microsoft.com/office/officeart/2005/8/layout/vList5"/>
    <dgm:cxn modelId="{1A115D50-2837-AE46-AAD1-115C46A7358F}" type="presParOf" srcId="{330081AC-58D0-5A42-A076-4950C48824AE}" destId="{9D6B99E7-0CE2-5C4F-B4BC-4A573708BCDB}" srcOrd="1" destOrd="0" presId="urn:microsoft.com/office/officeart/2005/8/layout/vList5"/>
    <dgm:cxn modelId="{B15004D6-8BF5-C24C-94FD-5FDC998F3A64}" type="presParOf" srcId="{5444105B-930C-8E45-94BF-29B6B4761FC9}" destId="{C9B54E35-3044-1848-91B7-713683265914}" srcOrd="17" destOrd="0" presId="urn:microsoft.com/office/officeart/2005/8/layout/vList5"/>
    <dgm:cxn modelId="{A155E5A6-70E1-1842-A86D-F70C0B170E0C}" type="presParOf" srcId="{5444105B-930C-8E45-94BF-29B6B4761FC9}" destId="{90284C8A-92E3-5D40-95A6-A27144BFFE3C}" srcOrd="18" destOrd="0" presId="urn:microsoft.com/office/officeart/2005/8/layout/vList5"/>
    <dgm:cxn modelId="{9107BCAB-7D0D-3C44-81F7-4841DCDEE261}" type="presParOf" srcId="{90284C8A-92E3-5D40-95A6-A27144BFFE3C}" destId="{5E02A4CE-C653-AF47-B11A-823C5D430C6E}" srcOrd="0" destOrd="0" presId="urn:microsoft.com/office/officeart/2005/8/layout/vList5"/>
    <dgm:cxn modelId="{55F0DFB9-804D-1349-9FDC-76220B64CEDB}" type="presParOf" srcId="{90284C8A-92E3-5D40-95A6-A27144BFFE3C}" destId="{D58D5443-CFAB-3047-9646-1DA895A5EC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EE74C-3F1E-EF4D-908F-8CB0644CBD8E}">
      <dsp:nvSpPr>
        <dsp:cNvPr id="0" name=""/>
        <dsp:cNvSpPr/>
      </dsp:nvSpPr>
      <dsp:spPr>
        <a:xfrm>
          <a:off x="4359682" y="2500671"/>
          <a:ext cx="3221767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3221767" y="130609"/>
              </a:lnTo>
              <a:lnTo>
                <a:pt x="3221767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44E8B-08DC-7E4E-B0C0-793D411CB305}">
      <dsp:nvSpPr>
        <dsp:cNvPr id="0" name=""/>
        <dsp:cNvSpPr/>
      </dsp:nvSpPr>
      <dsp:spPr>
        <a:xfrm>
          <a:off x="4359682" y="2500671"/>
          <a:ext cx="2416325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2416325" y="130609"/>
              </a:lnTo>
              <a:lnTo>
                <a:pt x="2416325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487BD-F818-1245-8F87-08FEC506A414}">
      <dsp:nvSpPr>
        <dsp:cNvPr id="0" name=""/>
        <dsp:cNvSpPr/>
      </dsp:nvSpPr>
      <dsp:spPr>
        <a:xfrm>
          <a:off x="5970566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805441" y="130609"/>
              </a:lnTo>
              <a:lnTo>
                <a:pt x="805441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A7D8A-6FC6-0745-971F-E7300B1508CD}">
      <dsp:nvSpPr>
        <dsp:cNvPr id="0" name=""/>
        <dsp:cNvSpPr/>
      </dsp:nvSpPr>
      <dsp:spPr>
        <a:xfrm>
          <a:off x="5924846" y="3110793"/>
          <a:ext cx="91440" cy="19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AB197-FC83-204D-A889-18DA2FB7814C}">
      <dsp:nvSpPr>
        <dsp:cNvPr id="0" name=""/>
        <dsp:cNvSpPr/>
      </dsp:nvSpPr>
      <dsp:spPr>
        <a:xfrm>
          <a:off x="5165124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805441" y="0"/>
              </a:moveTo>
              <a:lnTo>
                <a:pt x="805441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45FD9-606B-B340-8C9F-AE3989624EC5}">
      <dsp:nvSpPr>
        <dsp:cNvPr id="0" name=""/>
        <dsp:cNvSpPr/>
      </dsp:nvSpPr>
      <dsp:spPr>
        <a:xfrm>
          <a:off x="4359682" y="2500671"/>
          <a:ext cx="1610883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1610883" y="130609"/>
              </a:lnTo>
              <a:lnTo>
                <a:pt x="1610883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1A4FF-05A8-D247-A40C-65740E926BBF}">
      <dsp:nvSpPr>
        <dsp:cNvPr id="0" name=""/>
        <dsp:cNvSpPr/>
      </dsp:nvSpPr>
      <dsp:spPr>
        <a:xfrm>
          <a:off x="3554240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805441" y="130609"/>
              </a:lnTo>
              <a:lnTo>
                <a:pt x="805441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EAB41-5312-204F-956F-DF3846A3AD79}">
      <dsp:nvSpPr>
        <dsp:cNvPr id="0" name=""/>
        <dsp:cNvSpPr/>
      </dsp:nvSpPr>
      <dsp:spPr>
        <a:xfrm>
          <a:off x="3508520" y="3110793"/>
          <a:ext cx="91440" cy="19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53B19-3190-604B-A6C1-8F824B622CB4}">
      <dsp:nvSpPr>
        <dsp:cNvPr id="0" name=""/>
        <dsp:cNvSpPr/>
      </dsp:nvSpPr>
      <dsp:spPr>
        <a:xfrm>
          <a:off x="2748798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805441" y="0"/>
              </a:moveTo>
              <a:lnTo>
                <a:pt x="805441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9EB9A-D3DF-CE4D-8F5E-627A14ABFE81}">
      <dsp:nvSpPr>
        <dsp:cNvPr id="0" name=""/>
        <dsp:cNvSpPr/>
      </dsp:nvSpPr>
      <dsp:spPr>
        <a:xfrm>
          <a:off x="3554240" y="2500671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805441" y="0"/>
              </a:moveTo>
              <a:lnTo>
                <a:pt x="805441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2607-51E1-8E4B-873A-A462C5AE327A}">
      <dsp:nvSpPr>
        <dsp:cNvPr id="0" name=""/>
        <dsp:cNvSpPr/>
      </dsp:nvSpPr>
      <dsp:spPr>
        <a:xfrm>
          <a:off x="1137914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805441" y="130609"/>
              </a:lnTo>
              <a:lnTo>
                <a:pt x="805441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19FC-5588-8141-B10B-C24C0AC438B1}">
      <dsp:nvSpPr>
        <dsp:cNvPr id="0" name=""/>
        <dsp:cNvSpPr/>
      </dsp:nvSpPr>
      <dsp:spPr>
        <a:xfrm>
          <a:off x="1092194" y="3110793"/>
          <a:ext cx="91440" cy="19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318AA-43C0-904F-A515-62F3C9325E01}">
      <dsp:nvSpPr>
        <dsp:cNvPr id="0" name=""/>
        <dsp:cNvSpPr/>
      </dsp:nvSpPr>
      <dsp:spPr>
        <a:xfrm>
          <a:off x="332472" y="3110793"/>
          <a:ext cx="805441" cy="191658"/>
        </a:xfrm>
        <a:custGeom>
          <a:avLst/>
          <a:gdLst/>
          <a:ahLst/>
          <a:cxnLst/>
          <a:rect l="0" t="0" r="0" b="0"/>
          <a:pathLst>
            <a:path>
              <a:moveTo>
                <a:pt x="805441" y="0"/>
              </a:moveTo>
              <a:lnTo>
                <a:pt x="805441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3655E-7BEB-754C-8397-650308A6FAC4}">
      <dsp:nvSpPr>
        <dsp:cNvPr id="0" name=""/>
        <dsp:cNvSpPr/>
      </dsp:nvSpPr>
      <dsp:spPr>
        <a:xfrm>
          <a:off x="1137914" y="2500671"/>
          <a:ext cx="3221767" cy="191658"/>
        </a:xfrm>
        <a:custGeom>
          <a:avLst/>
          <a:gdLst/>
          <a:ahLst/>
          <a:cxnLst/>
          <a:rect l="0" t="0" r="0" b="0"/>
          <a:pathLst>
            <a:path>
              <a:moveTo>
                <a:pt x="3221767" y="0"/>
              </a:moveTo>
              <a:lnTo>
                <a:pt x="3221767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CA878-B98C-D549-93DC-912DA15C6616}">
      <dsp:nvSpPr>
        <dsp:cNvPr id="0" name=""/>
        <dsp:cNvSpPr/>
      </dsp:nvSpPr>
      <dsp:spPr>
        <a:xfrm>
          <a:off x="3956961" y="1890548"/>
          <a:ext cx="402720" cy="19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09"/>
              </a:lnTo>
              <a:lnTo>
                <a:pt x="402720" y="130609"/>
              </a:lnTo>
              <a:lnTo>
                <a:pt x="402720" y="191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11DA5-B2C8-674F-A7CF-33495AADD649}">
      <dsp:nvSpPr>
        <dsp:cNvPr id="0" name=""/>
        <dsp:cNvSpPr/>
      </dsp:nvSpPr>
      <dsp:spPr>
        <a:xfrm>
          <a:off x="3554240" y="1890548"/>
          <a:ext cx="402720" cy="191658"/>
        </a:xfrm>
        <a:custGeom>
          <a:avLst/>
          <a:gdLst/>
          <a:ahLst/>
          <a:cxnLst/>
          <a:rect l="0" t="0" r="0" b="0"/>
          <a:pathLst>
            <a:path>
              <a:moveTo>
                <a:pt x="402720" y="0"/>
              </a:moveTo>
              <a:lnTo>
                <a:pt x="402720" y="130609"/>
              </a:lnTo>
              <a:lnTo>
                <a:pt x="0" y="130609"/>
              </a:lnTo>
              <a:lnTo>
                <a:pt x="0" y="191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F0852-8941-9949-AC37-5305CDF0C858}">
      <dsp:nvSpPr>
        <dsp:cNvPr id="0" name=""/>
        <dsp:cNvSpPr/>
      </dsp:nvSpPr>
      <dsp:spPr>
        <a:xfrm>
          <a:off x="3627462" y="1472085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B59C3-37A2-964C-AF58-C64D4859F016}">
      <dsp:nvSpPr>
        <dsp:cNvPr id="0" name=""/>
        <dsp:cNvSpPr/>
      </dsp:nvSpPr>
      <dsp:spPr>
        <a:xfrm>
          <a:off x="3700684" y="1541646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</a:t>
          </a:r>
        </a:p>
      </dsp:txBody>
      <dsp:txXfrm>
        <a:off x="3712940" y="1553902"/>
        <a:ext cx="634485" cy="393951"/>
      </dsp:txXfrm>
    </dsp:sp>
    <dsp:sp modelId="{7EE36B2B-1F28-FB4A-A1BC-081C9A6612D1}">
      <dsp:nvSpPr>
        <dsp:cNvPr id="0" name=""/>
        <dsp:cNvSpPr/>
      </dsp:nvSpPr>
      <dsp:spPr>
        <a:xfrm>
          <a:off x="3224741" y="2082207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246B1-3FA8-6E44-BA20-11083855A8AD}">
      <dsp:nvSpPr>
        <dsp:cNvPr id="0" name=""/>
        <dsp:cNvSpPr/>
      </dsp:nvSpPr>
      <dsp:spPr>
        <a:xfrm>
          <a:off x="3297963" y="2151768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 Wrapper</a:t>
          </a:r>
        </a:p>
      </dsp:txBody>
      <dsp:txXfrm>
        <a:off x="3310219" y="2164024"/>
        <a:ext cx="634485" cy="393951"/>
      </dsp:txXfrm>
    </dsp:sp>
    <dsp:sp modelId="{023EA5A4-85FA-DB4B-981D-CBBA6A8E34E0}">
      <dsp:nvSpPr>
        <dsp:cNvPr id="0" name=""/>
        <dsp:cNvSpPr/>
      </dsp:nvSpPr>
      <dsp:spPr>
        <a:xfrm>
          <a:off x="4030183" y="2082207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E5CE3-7912-3249-AC4B-FE0185653C7A}">
      <dsp:nvSpPr>
        <dsp:cNvPr id="0" name=""/>
        <dsp:cNvSpPr/>
      </dsp:nvSpPr>
      <dsp:spPr>
        <a:xfrm>
          <a:off x="4103405" y="2151768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 Core</a:t>
          </a:r>
        </a:p>
      </dsp:txBody>
      <dsp:txXfrm>
        <a:off x="4115661" y="2164024"/>
        <a:ext cx="634485" cy="393951"/>
      </dsp:txXfrm>
    </dsp:sp>
    <dsp:sp modelId="{0799C85A-559C-9E45-A0F2-D3EB7F8FDDFF}">
      <dsp:nvSpPr>
        <dsp:cNvPr id="0" name=""/>
        <dsp:cNvSpPr/>
      </dsp:nvSpPr>
      <dsp:spPr>
        <a:xfrm>
          <a:off x="808415" y="2692329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EE93-EC5B-4C4D-828B-8A8690E2BB04}">
      <dsp:nvSpPr>
        <dsp:cNvPr id="0" name=""/>
        <dsp:cNvSpPr/>
      </dsp:nvSpPr>
      <dsp:spPr>
        <a:xfrm>
          <a:off x="881637" y="2761890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Welcome Screen</a:t>
          </a:r>
        </a:p>
      </dsp:txBody>
      <dsp:txXfrm>
        <a:off x="893893" y="2774146"/>
        <a:ext cx="634485" cy="393951"/>
      </dsp:txXfrm>
    </dsp:sp>
    <dsp:sp modelId="{35190ABB-98DB-604B-932C-0DC32F262332}">
      <dsp:nvSpPr>
        <dsp:cNvPr id="0" name=""/>
        <dsp:cNvSpPr/>
      </dsp:nvSpPr>
      <dsp:spPr>
        <a:xfrm>
          <a:off x="2973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34268-4248-1D44-AF9E-B97A952E1C2A}">
      <dsp:nvSpPr>
        <dsp:cNvPr id="0" name=""/>
        <dsp:cNvSpPr/>
      </dsp:nvSpPr>
      <dsp:spPr>
        <a:xfrm>
          <a:off x="76195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</dsp:txBody>
      <dsp:txXfrm>
        <a:off x="88451" y="3384269"/>
        <a:ext cx="634485" cy="393951"/>
      </dsp:txXfrm>
    </dsp:sp>
    <dsp:sp modelId="{FD36656A-47BF-7A40-867B-F9395F93C6B5}">
      <dsp:nvSpPr>
        <dsp:cNvPr id="0" name=""/>
        <dsp:cNvSpPr/>
      </dsp:nvSpPr>
      <dsp:spPr>
        <a:xfrm>
          <a:off x="808415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9A63E-4F25-1145-AF66-FF27C0EF0F88}">
      <dsp:nvSpPr>
        <dsp:cNvPr id="0" name=""/>
        <dsp:cNvSpPr/>
      </dsp:nvSpPr>
      <dsp:spPr>
        <a:xfrm>
          <a:off x="881637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Buttons</a:t>
          </a:r>
        </a:p>
      </dsp:txBody>
      <dsp:txXfrm>
        <a:off x="893893" y="3384269"/>
        <a:ext cx="634485" cy="393951"/>
      </dsp:txXfrm>
    </dsp:sp>
    <dsp:sp modelId="{FC13A295-799E-AC4A-A23F-FAC1F5C13E2C}">
      <dsp:nvSpPr>
        <dsp:cNvPr id="0" name=""/>
        <dsp:cNvSpPr/>
      </dsp:nvSpPr>
      <dsp:spPr>
        <a:xfrm>
          <a:off x="1613857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0063-99BC-204C-A7EF-DF758B6CEF1C}">
      <dsp:nvSpPr>
        <dsp:cNvPr id="0" name=""/>
        <dsp:cNvSpPr/>
      </dsp:nvSpPr>
      <dsp:spPr>
        <a:xfrm>
          <a:off x="1687079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1699335" y="3384269"/>
        <a:ext cx="634485" cy="393951"/>
      </dsp:txXfrm>
    </dsp:sp>
    <dsp:sp modelId="{ADEBD89E-069E-D848-85C2-B22C75AC240A}">
      <dsp:nvSpPr>
        <dsp:cNvPr id="0" name=""/>
        <dsp:cNvSpPr/>
      </dsp:nvSpPr>
      <dsp:spPr>
        <a:xfrm>
          <a:off x="3224741" y="2692329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1023-9CE6-224B-8ACE-26790E40E3FB}">
      <dsp:nvSpPr>
        <dsp:cNvPr id="0" name=""/>
        <dsp:cNvSpPr/>
      </dsp:nvSpPr>
      <dsp:spPr>
        <a:xfrm>
          <a:off x="3297963" y="2761890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Results Screen</a:t>
          </a:r>
        </a:p>
      </dsp:txBody>
      <dsp:txXfrm>
        <a:off x="3310219" y="2774146"/>
        <a:ext cx="634485" cy="393951"/>
      </dsp:txXfrm>
    </dsp:sp>
    <dsp:sp modelId="{C7863A4F-E4F3-F049-A370-D24E9E5FF9D1}">
      <dsp:nvSpPr>
        <dsp:cNvPr id="0" name=""/>
        <dsp:cNvSpPr/>
      </dsp:nvSpPr>
      <dsp:spPr>
        <a:xfrm>
          <a:off x="2419299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4C78B-6D98-4642-B163-15E572EF2920}">
      <dsp:nvSpPr>
        <dsp:cNvPr id="0" name=""/>
        <dsp:cNvSpPr/>
      </dsp:nvSpPr>
      <dsp:spPr>
        <a:xfrm>
          <a:off x="2492521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</dsp:txBody>
      <dsp:txXfrm>
        <a:off x="2504777" y="3384269"/>
        <a:ext cx="634485" cy="393951"/>
      </dsp:txXfrm>
    </dsp:sp>
    <dsp:sp modelId="{DCE89968-C66A-C64F-A15D-8CCE9402044F}">
      <dsp:nvSpPr>
        <dsp:cNvPr id="0" name=""/>
        <dsp:cNvSpPr/>
      </dsp:nvSpPr>
      <dsp:spPr>
        <a:xfrm>
          <a:off x="3224741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1DCFB-FC26-0846-80A5-87A77771B615}">
      <dsp:nvSpPr>
        <dsp:cNvPr id="0" name=""/>
        <dsp:cNvSpPr/>
      </dsp:nvSpPr>
      <dsp:spPr>
        <a:xfrm>
          <a:off x="3297963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Buttons</a:t>
          </a:r>
        </a:p>
      </dsp:txBody>
      <dsp:txXfrm>
        <a:off x="3310219" y="3384269"/>
        <a:ext cx="634485" cy="393951"/>
      </dsp:txXfrm>
    </dsp:sp>
    <dsp:sp modelId="{5C14B6FA-D557-BF44-B17D-F4F7C90AB6F9}">
      <dsp:nvSpPr>
        <dsp:cNvPr id="0" name=""/>
        <dsp:cNvSpPr/>
      </dsp:nvSpPr>
      <dsp:spPr>
        <a:xfrm>
          <a:off x="4030183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5A7DB-326C-CA48-964C-9EA1D1F9DBB0}">
      <dsp:nvSpPr>
        <dsp:cNvPr id="0" name=""/>
        <dsp:cNvSpPr/>
      </dsp:nvSpPr>
      <dsp:spPr>
        <a:xfrm>
          <a:off x="4103405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4115661" y="3384269"/>
        <a:ext cx="634485" cy="393951"/>
      </dsp:txXfrm>
    </dsp:sp>
    <dsp:sp modelId="{5636CA98-1438-4943-ADC4-5537621A394E}">
      <dsp:nvSpPr>
        <dsp:cNvPr id="0" name=""/>
        <dsp:cNvSpPr/>
      </dsp:nvSpPr>
      <dsp:spPr>
        <a:xfrm>
          <a:off x="5641067" y="2692329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D7962-3BE9-A940-AB45-78B488606FE1}">
      <dsp:nvSpPr>
        <dsp:cNvPr id="0" name=""/>
        <dsp:cNvSpPr/>
      </dsp:nvSpPr>
      <dsp:spPr>
        <a:xfrm>
          <a:off x="5714289" y="2761890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Quiz Card</a:t>
          </a:r>
        </a:p>
      </dsp:txBody>
      <dsp:txXfrm>
        <a:off x="5726545" y="2774146"/>
        <a:ext cx="634485" cy="393951"/>
      </dsp:txXfrm>
    </dsp:sp>
    <dsp:sp modelId="{064CA13A-5E8D-AF43-8C32-BAA3E70D4D1A}">
      <dsp:nvSpPr>
        <dsp:cNvPr id="0" name=""/>
        <dsp:cNvSpPr/>
      </dsp:nvSpPr>
      <dsp:spPr>
        <a:xfrm>
          <a:off x="4835625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9AA3C-C7F8-BA48-A4CF-2BF8FAD2F425}">
      <dsp:nvSpPr>
        <dsp:cNvPr id="0" name=""/>
        <dsp:cNvSpPr/>
      </dsp:nvSpPr>
      <dsp:spPr>
        <a:xfrm>
          <a:off x="4908847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</dsp:txBody>
      <dsp:txXfrm>
        <a:off x="4921103" y="3384269"/>
        <a:ext cx="634485" cy="393951"/>
      </dsp:txXfrm>
    </dsp:sp>
    <dsp:sp modelId="{B9FC53D2-7BC5-1449-AA45-866F9F287D47}">
      <dsp:nvSpPr>
        <dsp:cNvPr id="0" name=""/>
        <dsp:cNvSpPr/>
      </dsp:nvSpPr>
      <dsp:spPr>
        <a:xfrm>
          <a:off x="5641067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9B5A9-7F56-0344-A8E4-0B5D72BEA8D6}">
      <dsp:nvSpPr>
        <dsp:cNvPr id="0" name=""/>
        <dsp:cNvSpPr/>
      </dsp:nvSpPr>
      <dsp:spPr>
        <a:xfrm>
          <a:off x="5714289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Buttons</a:t>
          </a:r>
        </a:p>
      </dsp:txBody>
      <dsp:txXfrm>
        <a:off x="5726545" y="3384269"/>
        <a:ext cx="634485" cy="393951"/>
      </dsp:txXfrm>
    </dsp:sp>
    <dsp:sp modelId="{B21C2AEA-F641-6547-8DDE-7E84FEB22759}">
      <dsp:nvSpPr>
        <dsp:cNvPr id="0" name=""/>
        <dsp:cNvSpPr/>
      </dsp:nvSpPr>
      <dsp:spPr>
        <a:xfrm>
          <a:off x="6446509" y="3302452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4456-8C79-9A49-86DD-17531966643F}">
      <dsp:nvSpPr>
        <dsp:cNvPr id="0" name=""/>
        <dsp:cNvSpPr/>
      </dsp:nvSpPr>
      <dsp:spPr>
        <a:xfrm>
          <a:off x="6519731" y="3372013"/>
          <a:ext cx="658997" cy="418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</a:t>
          </a:r>
        </a:p>
      </dsp:txBody>
      <dsp:txXfrm>
        <a:off x="6531987" y="3384269"/>
        <a:ext cx="634485" cy="393951"/>
      </dsp:txXfrm>
    </dsp:sp>
    <dsp:sp modelId="{35367C5C-A365-C840-A00B-694CDD53CA82}">
      <dsp:nvSpPr>
        <dsp:cNvPr id="0" name=""/>
        <dsp:cNvSpPr/>
      </dsp:nvSpPr>
      <dsp:spPr>
        <a:xfrm>
          <a:off x="6446509" y="2692329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EB8D-52E3-2549-B716-5D1CD83ED3C5}">
      <dsp:nvSpPr>
        <dsp:cNvPr id="0" name=""/>
        <dsp:cNvSpPr/>
      </dsp:nvSpPr>
      <dsp:spPr>
        <a:xfrm>
          <a:off x="6519731" y="2761890"/>
          <a:ext cx="658997" cy="4184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</a:t>
          </a:r>
        </a:p>
      </dsp:txBody>
      <dsp:txXfrm>
        <a:off x="6531987" y="2774146"/>
        <a:ext cx="634485" cy="393951"/>
      </dsp:txXfrm>
    </dsp:sp>
    <dsp:sp modelId="{752ABB03-A4E8-8B49-93FE-9A0AA7997173}">
      <dsp:nvSpPr>
        <dsp:cNvPr id="0" name=""/>
        <dsp:cNvSpPr/>
      </dsp:nvSpPr>
      <dsp:spPr>
        <a:xfrm>
          <a:off x="7251951" y="2692329"/>
          <a:ext cx="658997" cy="41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6EE7C-0A8B-B540-828D-518379855897}">
      <dsp:nvSpPr>
        <dsp:cNvPr id="0" name=""/>
        <dsp:cNvSpPr/>
      </dsp:nvSpPr>
      <dsp:spPr>
        <a:xfrm>
          <a:off x="7325173" y="2761890"/>
          <a:ext cx="658997" cy="4184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Register</a:t>
          </a:r>
        </a:p>
      </dsp:txBody>
      <dsp:txXfrm>
        <a:off x="7337429" y="2774146"/>
        <a:ext cx="634485" cy="393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CF397-A029-F94C-AC87-909EFECFAD0B}">
      <dsp:nvSpPr>
        <dsp:cNvPr id="0" name=""/>
        <dsp:cNvSpPr/>
      </dsp:nvSpPr>
      <dsp:spPr>
        <a:xfrm rot="5400000">
          <a:off x="6922369" y="-3076177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Welcome, Quiz Cards, Results Screen </a:t>
          </a:r>
        </a:p>
      </dsp:txBody>
      <dsp:txXfrm rot="-5400000">
        <a:off x="3785616" y="82859"/>
        <a:ext cx="6707701" cy="411911"/>
      </dsp:txXfrm>
    </dsp:sp>
    <dsp:sp modelId="{B6F2C6F3-EC50-F544-BF5C-5863AD53EB0C}">
      <dsp:nvSpPr>
        <dsp:cNvPr id="0" name=""/>
        <dsp:cNvSpPr/>
      </dsp:nvSpPr>
      <dsp:spPr>
        <a:xfrm>
          <a:off x="0" y="3516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Screen</a:t>
          </a:r>
        </a:p>
      </dsp:txBody>
      <dsp:txXfrm>
        <a:off x="27854" y="31370"/>
        <a:ext cx="3729908" cy="514888"/>
      </dsp:txXfrm>
    </dsp:sp>
    <dsp:sp modelId="{2F14ACAB-D9AC-D54D-A986-573DCBEF4CF9}">
      <dsp:nvSpPr>
        <dsp:cNvPr id="0" name=""/>
        <dsp:cNvSpPr/>
      </dsp:nvSpPr>
      <dsp:spPr>
        <a:xfrm rot="5400000">
          <a:off x="6922369" y="-2477050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Current Array with 10 questions and answers</a:t>
          </a:r>
        </a:p>
      </dsp:txBody>
      <dsp:txXfrm rot="-5400000">
        <a:off x="3785616" y="681986"/>
        <a:ext cx="6707701" cy="411911"/>
      </dsp:txXfrm>
    </dsp:sp>
    <dsp:sp modelId="{65F4674F-E672-F94E-B5D9-4A96E1EA8D82}">
      <dsp:nvSpPr>
        <dsp:cNvPr id="0" name=""/>
        <dsp:cNvSpPr/>
      </dsp:nvSpPr>
      <dsp:spPr>
        <a:xfrm>
          <a:off x="0" y="602642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Cards Array</a:t>
          </a:r>
        </a:p>
      </dsp:txBody>
      <dsp:txXfrm>
        <a:off x="27854" y="630496"/>
        <a:ext cx="3729908" cy="514888"/>
      </dsp:txXfrm>
    </dsp:sp>
    <dsp:sp modelId="{8CE4AA59-2554-6643-A7A3-B5C0DB2C9E3F}">
      <dsp:nvSpPr>
        <dsp:cNvPr id="0" name=""/>
        <dsp:cNvSpPr/>
      </dsp:nvSpPr>
      <dsp:spPr>
        <a:xfrm rot="5400000">
          <a:off x="6922369" y="-1877924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Index of Card currently on screen</a:t>
          </a:r>
        </a:p>
      </dsp:txBody>
      <dsp:txXfrm rot="-5400000">
        <a:off x="3785616" y="1281112"/>
        <a:ext cx="6707701" cy="411911"/>
      </dsp:txXfrm>
    </dsp:sp>
    <dsp:sp modelId="{848FF239-705A-BE44-8459-4BAB413C121E}">
      <dsp:nvSpPr>
        <dsp:cNvPr id="0" name=""/>
        <dsp:cNvSpPr/>
      </dsp:nvSpPr>
      <dsp:spPr>
        <a:xfrm>
          <a:off x="0" y="1201769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Question/Card</a:t>
          </a:r>
        </a:p>
      </dsp:txBody>
      <dsp:txXfrm>
        <a:off x="27854" y="1229623"/>
        <a:ext cx="3729908" cy="514888"/>
      </dsp:txXfrm>
    </dsp:sp>
    <dsp:sp modelId="{FA71FA82-4F5D-A94A-8D74-08ED5240653A}">
      <dsp:nvSpPr>
        <dsp:cNvPr id="0" name=""/>
        <dsp:cNvSpPr/>
      </dsp:nvSpPr>
      <dsp:spPr>
        <a:xfrm rot="5400000">
          <a:off x="6922369" y="-1278797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For each card is the user answer right, wrong or not yet submitted</a:t>
          </a:r>
        </a:p>
      </dsp:txBody>
      <dsp:txXfrm rot="-5400000">
        <a:off x="3785616" y="1880239"/>
        <a:ext cx="6707701" cy="411911"/>
      </dsp:txXfrm>
    </dsp:sp>
    <dsp:sp modelId="{627869A1-CE31-D144-A524-4917EDC66445}">
      <dsp:nvSpPr>
        <dsp:cNvPr id="0" name=""/>
        <dsp:cNvSpPr/>
      </dsp:nvSpPr>
      <dsp:spPr>
        <a:xfrm>
          <a:off x="0" y="1800896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Answer Status</a:t>
          </a:r>
        </a:p>
      </dsp:txBody>
      <dsp:txXfrm>
        <a:off x="27854" y="1828750"/>
        <a:ext cx="3729908" cy="514888"/>
      </dsp:txXfrm>
    </dsp:sp>
    <dsp:sp modelId="{76686937-0296-B54B-A492-9142B5BBD080}">
      <dsp:nvSpPr>
        <dsp:cNvPr id="0" name=""/>
        <dsp:cNvSpPr/>
      </dsp:nvSpPr>
      <dsp:spPr>
        <a:xfrm rot="5400000">
          <a:off x="6922369" y="-679670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User's current level</a:t>
          </a:r>
        </a:p>
      </dsp:txBody>
      <dsp:txXfrm rot="-5400000">
        <a:off x="3785616" y="2479366"/>
        <a:ext cx="6707701" cy="411911"/>
      </dsp:txXfrm>
    </dsp:sp>
    <dsp:sp modelId="{2D1CA40F-A090-DF42-9245-8E716C40BE58}">
      <dsp:nvSpPr>
        <dsp:cNvPr id="0" name=""/>
        <dsp:cNvSpPr/>
      </dsp:nvSpPr>
      <dsp:spPr>
        <a:xfrm>
          <a:off x="0" y="2400022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Level</a:t>
          </a:r>
        </a:p>
      </dsp:txBody>
      <dsp:txXfrm>
        <a:off x="27854" y="2427876"/>
        <a:ext cx="3729908" cy="514888"/>
      </dsp:txXfrm>
    </dsp:sp>
    <dsp:sp modelId="{29CD362E-4A0E-9E43-A41A-885EB9D8B006}">
      <dsp:nvSpPr>
        <dsp:cNvPr id="0" name=""/>
        <dsp:cNvSpPr/>
      </dsp:nvSpPr>
      <dsp:spPr>
        <a:xfrm rot="5400000">
          <a:off x="6922369" y="-80544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User's current score in game</a:t>
          </a:r>
        </a:p>
      </dsp:txBody>
      <dsp:txXfrm rot="-5400000">
        <a:off x="3785616" y="3078492"/>
        <a:ext cx="6707701" cy="411911"/>
      </dsp:txXfrm>
    </dsp:sp>
    <dsp:sp modelId="{1AD41D76-842D-B84E-B249-D5486C38247F}">
      <dsp:nvSpPr>
        <dsp:cNvPr id="0" name=""/>
        <dsp:cNvSpPr/>
      </dsp:nvSpPr>
      <dsp:spPr>
        <a:xfrm>
          <a:off x="0" y="2999149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Score</a:t>
          </a:r>
        </a:p>
      </dsp:txBody>
      <dsp:txXfrm>
        <a:off x="27854" y="3027003"/>
        <a:ext cx="3729908" cy="514888"/>
      </dsp:txXfrm>
    </dsp:sp>
    <dsp:sp modelId="{7D3F8379-07A2-9F41-ABAC-32CE5ECB49D1}">
      <dsp:nvSpPr>
        <dsp:cNvPr id="0" name=""/>
        <dsp:cNvSpPr/>
      </dsp:nvSpPr>
      <dsp:spPr>
        <a:xfrm rot="5400000">
          <a:off x="6922369" y="518582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Subject category of question</a:t>
          </a:r>
        </a:p>
      </dsp:txBody>
      <dsp:txXfrm rot="-5400000">
        <a:off x="3785616" y="3677619"/>
        <a:ext cx="6707701" cy="411911"/>
      </dsp:txXfrm>
    </dsp:sp>
    <dsp:sp modelId="{B27C564A-2C4C-9647-93BB-37CC33CEFAF9}">
      <dsp:nvSpPr>
        <dsp:cNvPr id="0" name=""/>
        <dsp:cNvSpPr/>
      </dsp:nvSpPr>
      <dsp:spPr>
        <a:xfrm>
          <a:off x="0" y="3598276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Category</a:t>
          </a:r>
        </a:p>
      </dsp:txBody>
      <dsp:txXfrm>
        <a:off x="27854" y="3626130"/>
        <a:ext cx="3729908" cy="514888"/>
      </dsp:txXfrm>
    </dsp:sp>
    <dsp:sp modelId="{7590D07B-8375-4E43-B4A6-04DBF317D83B}">
      <dsp:nvSpPr>
        <dsp:cNvPr id="0" name=""/>
        <dsp:cNvSpPr/>
      </dsp:nvSpPr>
      <dsp:spPr>
        <a:xfrm rot="5400000">
          <a:off x="6922369" y="1117709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Who is currently playing?</a:t>
          </a:r>
        </a:p>
      </dsp:txBody>
      <dsp:txXfrm rot="-5400000">
        <a:off x="3785616" y="4276746"/>
        <a:ext cx="6707701" cy="411911"/>
      </dsp:txXfrm>
    </dsp:sp>
    <dsp:sp modelId="{DBDE3420-A477-B94A-AE80-D8FF0E0EA83E}">
      <dsp:nvSpPr>
        <dsp:cNvPr id="0" name=""/>
        <dsp:cNvSpPr/>
      </dsp:nvSpPr>
      <dsp:spPr>
        <a:xfrm>
          <a:off x="0" y="4197402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UserName</a:t>
          </a:r>
          <a:endParaRPr lang="en-US" sz="2000" kern="1200" dirty="0"/>
        </a:p>
      </dsp:txBody>
      <dsp:txXfrm>
        <a:off x="27854" y="4225256"/>
        <a:ext cx="3729908" cy="514888"/>
      </dsp:txXfrm>
    </dsp:sp>
    <dsp:sp modelId="{9D6B99E7-0CE2-5C4F-B4BC-4A573708BCDB}">
      <dsp:nvSpPr>
        <dsp:cNvPr id="0" name=""/>
        <dsp:cNvSpPr/>
      </dsp:nvSpPr>
      <dsp:spPr>
        <a:xfrm rot="5400000">
          <a:off x="6922369" y="1716835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is user's score history?</a:t>
          </a:r>
        </a:p>
      </dsp:txBody>
      <dsp:txXfrm rot="-5400000">
        <a:off x="3785616" y="4875872"/>
        <a:ext cx="6707701" cy="411911"/>
      </dsp:txXfrm>
    </dsp:sp>
    <dsp:sp modelId="{BC84B9E5-8D48-9D47-B251-657E513208C2}">
      <dsp:nvSpPr>
        <dsp:cNvPr id="0" name=""/>
        <dsp:cNvSpPr/>
      </dsp:nvSpPr>
      <dsp:spPr>
        <a:xfrm>
          <a:off x="0" y="4796529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History</a:t>
          </a:r>
        </a:p>
      </dsp:txBody>
      <dsp:txXfrm>
        <a:off x="27854" y="4824383"/>
        <a:ext cx="3729908" cy="514888"/>
      </dsp:txXfrm>
    </dsp:sp>
    <dsp:sp modelId="{D58D5443-CFAB-3047-9646-1DA895A5ECB8}">
      <dsp:nvSpPr>
        <dsp:cNvPr id="0" name=""/>
        <dsp:cNvSpPr/>
      </dsp:nvSpPr>
      <dsp:spPr>
        <a:xfrm rot="5400000">
          <a:off x="6922369" y="2315962"/>
          <a:ext cx="4564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is the user's achieved level?</a:t>
          </a:r>
        </a:p>
      </dsp:txBody>
      <dsp:txXfrm rot="-5400000">
        <a:off x="3785616" y="5474999"/>
        <a:ext cx="6707701" cy="411911"/>
      </dsp:txXfrm>
    </dsp:sp>
    <dsp:sp modelId="{5E02A4CE-C653-AF47-B11A-823C5D430C6E}">
      <dsp:nvSpPr>
        <dsp:cNvPr id="0" name=""/>
        <dsp:cNvSpPr/>
      </dsp:nvSpPr>
      <dsp:spPr>
        <a:xfrm>
          <a:off x="0" y="5395656"/>
          <a:ext cx="3785616" cy="570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Level</a:t>
          </a:r>
        </a:p>
      </dsp:txBody>
      <dsp:txXfrm>
        <a:off x="27854" y="5423510"/>
        <a:ext cx="3729908" cy="514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C9B4-4D8D-C449-A811-7206D531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7480B-3F25-634E-A8A4-A2D9B3174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92B7-2205-0E4B-8BEC-D44F301F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4475-7B30-0140-9B6D-28119BE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5BEA-9154-2346-83C6-3AD0C61B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3383-6749-E647-A23D-82713CBF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93C4-379D-6049-BB4C-FCDC5F9D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03A-017B-D845-BF7D-E8EA8160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C700-1E27-2444-ABC8-7775B7F3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3748-7406-8D49-9F56-33C18817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78772-B6B4-574F-9953-BD0FD8972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B516-F41E-DD42-BFA9-2534A528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2142-4775-5B43-ACE0-00AAE6A5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819-5C6A-6648-9161-D1F241D5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3432-B8B0-144A-BB8F-E17D2451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6873-D44A-3C44-A24D-3E12796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46FE-986B-C540-AFD3-0C797FF6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EF9B-F217-664D-A217-50AEBEF5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A18A-7F6C-1F40-B420-727DB796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546F-3E09-7149-807D-DDBEDDA2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C40C-C0D1-BE41-BE0F-8F149240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399E-77B1-2E46-B080-4991C537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8FDF-1099-684F-847C-797BCFF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410A-FADF-5C49-9CF4-21E02F4E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8278-1ABF-B047-B5E3-6D99C56E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7892-FA31-474A-ABA8-82FEC311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D050-2A3A-7E46-B0D9-C49F4BE5B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5820-388C-074C-AFB3-F97E830F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077D-86F9-5A45-A6F9-D2E5D781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A95D-D5D5-154F-90DA-45314EFB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E2DC-16A2-4141-A785-AC0BE07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CBD-411F-284E-801D-11893CF3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922C-9E90-7844-A2A5-3D3E70C2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B32E9-4E04-0246-91DF-CFD1A6B4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B2BA0-6ACA-AA4C-87D0-2F137962E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D0C9B-1FA1-5A40-BEB9-2D6496A88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6C71E-EB17-3E4A-81DA-81DFAEC6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1A48C-13AE-2F46-B5BA-37618E2D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A3A04-AA70-844D-ABCB-EF195F77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64F-7B94-E443-98CB-79CEB5BC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1609B-B825-8747-B7A9-6BE689D5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64A4-D790-BA4F-A070-7C607C4E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747F1-375A-654E-8402-120E04E3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864EB-1437-C244-A901-8BF8360F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0925E-4D6E-EA4E-9819-8BC56625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BAE0-CE72-F145-BE2E-54DE80E6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D8C8-AF7D-374F-869A-B1F753CF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4B6A-802B-434C-9944-AD950075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119D5-401B-2047-B8E7-F1CE8FCE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CF7-7501-464D-A0F6-302A83C4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D1ED2-AAFE-A845-800B-8D325D5F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9DC5-A468-1F4B-84E7-53B79228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923-77DA-8340-A5AC-54D6BC39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490A0-C301-D345-90AC-20D85DAE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6C01-DA37-794F-8BE5-F24183DFA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C00B-3FD5-8D40-AC60-94E6826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F206-BF0F-A349-B9D5-D353E723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E7A8D-F7E6-1F4D-9066-CB44752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08817-0CBE-3743-A7EB-D05D15A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9486-5DF7-D24E-83CF-1EEB9766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15C2-F08A-5B46-9FBA-C38090462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2DF-B08E-4A40-A789-C8E30E102A0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822F-21F3-7C40-B703-220FCE7DD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FC92-2B40-F449-8CAF-AE15038CE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D77C-92BE-404B-9B5C-0FDD74A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8CB-817F-F248-A06C-C6B50590E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277A-9528-D14D-9267-45A492522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Graphs and flowcharts of logic and data flow for app</a:t>
            </a:r>
          </a:p>
        </p:txBody>
      </p:sp>
    </p:spTree>
    <p:extLst>
      <p:ext uri="{BB962C8B-B14F-4D97-AF65-F5344CB8AC3E}">
        <p14:creationId xmlns:p14="http://schemas.microsoft.com/office/powerpoint/2010/main" val="31932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57E-38A4-F04F-9FAC-493314C8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1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Process Flow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DB712-E3C5-A64F-A035-6BCF0B061D02}"/>
              </a:ext>
            </a:extLst>
          </p:cNvPr>
          <p:cNvSpPr/>
          <p:nvPr/>
        </p:nvSpPr>
        <p:spPr>
          <a:xfrm>
            <a:off x="1032164" y="1690688"/>
            <a:ext cx="148243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90010-01F5-E340-9E87-0D5B822EFE05}"/>
              </a:ext>
            </a:extLst>
          </p:cNvPr>
          <p:cNvSpPr/>
          <p:nvPr/>
        </p:nvSpPr>
        <p:spPr>
          <a:xfrm>
            <a:off x="4191000" y="1690688"/>
            <a:ext cx="148243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C09EA-558F-B847-8058-4F16C7CEC185}"/>
              </a:ext>
            </a:extLst>
          </p:cNvPr>
          <p:cNvSpPr/>
          <p:nvPr/>
        </p:nvSpPr>
        <p:spPr>
          <a:xfrm>
            <a:off x="4242923" y="4575732"/>
            <a:ext cx="148243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1C7E9-CE55-2742-97A0-959C0B14C12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4600" y="207168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8A34D4-0319-554C-85B0-45C14F3DB725}"/>
              </a:ext>
            </a:extLst>
          </p:cNvPr>
          <p:cNvSpPr txBox="1"/>
          <p:nvPr/>
        </p:nvSpPr>
        <p:spPr>
          <a:xfrm>
            <a:off x="2637417" y="1800933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presses continue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49D708-AC81-0149-A74B-58F42C68692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673436" y="2058483"/>
            <a:ext cx="1066798" cy="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618C0861-E50A-D343-A7CE-9BD68FB00A94}"/>
              </a:ext>
            </a:extLst>
          </p:cNvPr>
          <p:cNvSpPr/>
          <p:nvPr/>
        </p:nvSpPr>
        <p:spPr>
          <a:xfrm>
            <a:off x="6740234" y="1395702"/>
            <a:ext cx="1773383" cy="1325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Right?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D659D-7A17-7C4C-9250-B26ED653BAB6}"/>
              </a:ext>
            </a:extLst>
          </p:cNvPr>
          <p:cNvCxnSpPr>
            <a:cxnSpLocks/>
          </p:cNvCxnSpPr>
          <p:nvPr/>
        </p:nvCxnSpPr>
        <p:spPr>
          <a:xfrm flipV="1">
            <a:off x="8513617" y="2058483"/>
            <a:ext cx="505692" cy="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871E4-4112-0342-B944-F0987816D85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626925" y="2721264"/>
            <a:ext cx="0" cy="70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898DF6-C46B-5A4D-97A6-487168E091D6}"/>
              </a:ext>
            </a:extLst>
          </p:cNvPr>
          <p:cNvSpPr txBox="1"/>
          <p:nvPr/>
        </p:nvSpPr>
        <p:spPr>
          <a:xfrm>
            <a:off x="10054922" y="339190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B225A-91D5-FB4F-8081-F898BD31C710}"/>
              </a:ext>
            </a:extLst>
          </p:cNvPr>
          <p:cNvSpPr txBox="1"/>
          <p:nvPr/>
        </p:nvSpPr>
        <p:spPr>
          <a:xfrm>
            <a:off x="8496297" y="17826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3C11D-3F7F-D94B-A9E3-9CBA7C6999B9}"/>
              </a:ext>
            </a:extLst>
          </p:cNvPr>
          <p:cNvSpPr/>
          <p:nvPr/>
        </p:nvSpPr>
        <p:spPr>
          <a:xfrm>
            <a:off x="9019304" y="1823677"/>
            <a:ext cx="561111" cy="49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 Right Answer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CC276-3DAD-5D4C-8969-8E40F1EBDC44}"/>
              </a:ext>
            </a:extLst>
          </p:cNvPr>
          <p:cNvSpPr/>
          <p:nvPr/>
        </p:nvSpPr>
        <p:spPr>
          <a:xfrm>
            <a:off x="7346369" y="3429000"/>
            <a:ext cx="561111" cy="49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 Wrong Answer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4EF79C-30E6-0E41-82FA-D842BBC12CE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299859" y="2278732"/>
            <a:ext cx="13849" cy="98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54CE1D-700A-714F-B1E6-734773EA65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7907480" y="3663095"/>
            <a:ext cx="665013" cy="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9AAD8A-2C98-D446-A351-A49874AC966F}"/>
              </a:ext>
            </a:extLst>
          </p:cNvPr>
          <p:cNvSpPr/>
          <p:nvPr/>
        </p:nvSpPr>
        <p:spPr>
          <a:xfrm>
            <a:off x="7299585" y="4722281"/>
            <a:ext cx="809399" cy="58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 Level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E6A19C5-C65E-074B-96D0-8EAD4362E366}"/>
              </a:ext>
            </a:extLst>
          </p:cNvPr>
          <p:cNvSpPr/>
          <p:nvPr/>
        </p:nvSpPr>
        <p:spPr>
          <a:xfrm>
            <a:off x="8572493" y="3259316"/>
            <a:ext cx="1482429" cy="8075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 of question batch?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DAC0A1-4DC8-F74D-A95A-EA5952CD9996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299859" y="4080789"/>
            <a:ext cx="13848" cy="44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615FB1-EEDE-D24F-8081-86EF7A0466B9}"/>
              </a:ext>
            </a:extLst>
          </p:cNvPr>
          <p:cNvSpPr txBox="1"/>
          <p:nvPr/>
        </p:nvSpPr>
        <p:spPr>
          <a:xfrm>
            <a:off x="9274512" y="419893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859491-B446-634E-B6BF-6FC693393056}"/>
              </a:ext>
            </a:extLst>
          </p:cNvPr>
          <p:cNvCxnSpPr>
            <a:cxnSpLocks/>
          </p:cNvCxnSpPr>
          <p:nvPr/>
        </p:nvCxnSpPr>
        <p:spPr>
          <a:xfrm>
            <a:off x="10054922" y="3663094"/>
            <a:ext cx="596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9C9FEA-0146-174B-A4EA-1F1D706FDC5E}"/>
              </a:ext>
            </a:extLst>
          </p:cNvPr>
          <p:cNvSpPr txBox="1"/>
          <p:nvPr/>
        </p:nvSpPr>
        <p:spPr>
          <a:xfrm>
            <a:off x="7755104" y="301583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2FBFD6-00CE-9247-B524-AE41204E8438}"/>
              </a:ext>
            </a:extLst>
          </p:cNvPr>
          <p:cNvCxnSpPr>
            <a:cxnSpLocks/>
          </p:cNvCxnSpPr>
          <p:nvPr/>
        </p:nvCxnSpPr>
        <p:spPr>
          <a:xfrm flipV="1">
            <a:off x="10651751" y="1053007"/>
            <a:ext cx="0" cy="262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26994F-98C3-464A-9D8A-D289EE58FA70}"/>
              </a:ext>
            </a:extLst>
          </p:cNvPr>
          <p:cNvCxnSpPr>
            <a:cxnSpLocks/>
          </p:cNvCxnSpPr>
          <p:nvPr/>
        </p:nvCxnSpPr>
        <p:spPr>
          <a:xfrm flipH="1" flipV="1">
            <a:off x="6668629" y="5014499"/>
            <a:ext cx="3475" cy="7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263B39-2FCA-9641-9588-2A182D57F731}"/>
              </a:ext>
            </a:extLst>
          </p:cNvPr>
          <p:cNvCxnSpPr>
            <a:cxnSpLocks/>
          </p:cNvCxnSpPr>
          <p:nvPr/>
        </p:nvCxnSpPr>
        <p:spPr>
          <a:xfrm flipH="1">
            <a:off x="5084618" y="1053007"/>
            <a:ext cx="5567134" cy="5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A42A5-2A60-1D47-8830-F3C00EED0CD8}"/>
              </a:ext>
            </a:extLst>
          </p:cNvPr>
          <p:cNvCxnSpPr>
            <a:cxnSpLocks/>
          </p:cNvCxnSpPr>
          <p:nvPr/>
        </p:nvCxnSpPr>
        <p:spPr>
          <a:xfrm>
            <a:off x="5084618" y="1105624"/>
            <a:ext cx="0" cy="58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E9432C60-0EA1-BB45-B11E-5A1D938597B2}"/>
              </a:ext>
            </a:extLst>
          </p:cNvPr>
          <p:cNvSpPr/>
          <p:nvPr/>
        </p:nvSpPr>
        <p:spPr>
          <a:xfrm>
            <a:off x="8558644" y="4530175"/>
            <a:ext cx="1482429" cy="8075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passed?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6CB776-1504-224D-B430-353BD611E8D7}"/>
              </a:ext>
            </a:extLst>
          </p:cNvPr>
          <p:cNvCxnSpPr>
            <a:cxnSpLocks/>
          </p:cNvCxnSpPr>
          <p:nvPr/>
        </p:nvCxnSpPr>
        <p:spPr>
          <a:xfrm flipH="1">
            <a:off x="8104880" y="4948833"/>
            <a:ext cx="4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B66EB8-03B9-6E41-B6C9-89D5703B2EE9}"/>
              </a:ext>
            </a:extLst>
          </p:cNvPr>
          <p:cNvCxnSpPr>
            <a:cxnSpLocks/>
          </p:cNvCxnSpPr>
          <p:nvPr/>
        </p:nvCxnSpPr>
        <p:spPr>
          <a:xfrm flipH="1">
            <a:off x="9299858" y="5337732"/>
            <a:ext cx="6920" cy="46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3A8881-0839-D141-A000-EE92A99234AA}"/>
              </a:ext>
            </a:extLst>
          </p:cNvPr>
          <p:cNvSpPr txBox="1"/>
          <p:nvPr/>
        </p:nvSpPr>
        <p:spPr>
          <a:xfrm>
            <a:off x="9324149" y="543857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78399A-1D0A-9B44-8855-AD4C311A6615}"/>
              </a:ext>
            </a:extLst>
          </p:cNvPr>
          <p:cNvCxnSpPr>
            <a:cxnSpLocks/>
          </p:cNvCxnSpPr>
          <p:nvPr/>
        </p:nvCxnSpPr>
        <p:spPr>
          <a:xfrm flipH="1">
            <a:off x="6668629" y="5801034"/>
            <a:ext cx="26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135791-7325-AD4D-A74D-60D5E10772FF}"/>
              </a:ext>
            </a:extLst>
          </p:cNvPr>
          <p:cNvCxnSpPr>
            <a:cxnSpLocks/>
          </p:cNvCxnSpPr>
          <p:nvPr/>
        </p:nvCxnSpPr>
        <p:spPr>
          <a:xfrm flipH="1">
            <a:off x="5725359" y="5014499"/>
            <a:ext cx="1574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738C6E-4E34-F34D-BD95-5981E95F3CE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932218" y="2452688"/>
            <a:ext cx="0" cy="212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F7D1940-D73D-654F-AA12-2F51D7364107}"/>
              </a:ext>
            </a:extLst>
          </p:cNvPr>
          <p:cNvSpPr txBox="1"/>
          <p:nvPr/>
        </p:nvSpPr>
        <p:spPr>
          <a:xfrm>
            <a:off x="8180014" y="469512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8F13ED-D74E-AE46-8992-0E94C9D83E9D}"/>
              </a:ext>
            </a:extLst>
          </p:cNvPr>
          <p:cNvSpPr/>
          <p:nvPr/>
        </p:nvSpPr>
        <p:spPr>
          <a:xfrm>
            <a:off x="1063338" y="2829094"/>
            <a:ext cx="1423553" cy="66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Form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0EAC4427-4621-EB4B-B4CF-EA0361744976}"/>
              </a:ext>
            </a:extLst>
          </p:cNvPr>
          <p:cNvSpPr/>
          <p:nvPr/>
        </p:nvSpPr>
        <p:spPr>
          <a:xfrm>
            <a:off x="1181100" y="3867017"/>
            <a:ext cx="1184564" cy="972606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Reg/log?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9CBFF7-29B6-9C4A-9ED3-62558404C63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773382" y="3492730"/>
            <a:ext cx="1733" cy="3764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6066CC-9022-8B48-93B8-3AED201F079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773382" y="4839623"/>
            <a:ext cx="0" cy="4670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1019BC-8410-E340-9AC0-6063CED65CBF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>
            <a:off x="2365664" y="4353320"/>
            <a:ext cx="494520" cy="12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AEEBC7-826E-EB44-A667-2721163B5A4B}"/>
              </a:ext>
            </a:extLst>
          </p:cNvPr>
          <p:cNvCxnSpPr>
            <a:stCxn id="4" idx="2"/>
            <a:endCxn id="78" idx="0"/>
          </p:cNvCxnSpPr>
          <p:nvPr/>
        </p:nvCxnSpPr>
        <p:spPr>
          <a:xfrm>
            <a:off x="1773382" y="2452688"/>
            <a:ext cx="1733" cy="3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2C80218-3CE2-2E4E-8B2A-3FC0B1DB7A55}"/>
              </a:ext>
            </a:extLst>
          </p:cNvPr>
          <p:cNvSpPr/>
          <p:nvPr/>
        </p:nvSpPr>
        <p:spPr>
          <a:xfrm>
            <a:off x="1061605" y="5306717"/>
            <a:ext cx="1423553" cy="635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User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083A10-2B40-6644-94C3-84962D90EC92}"/>
              </a:ext>
            </a:extLst>
          </p:cNvPr>
          <p:cNvSpPr/>
          <p:nvPr/>
        </p:nvSpPr>
        <p:spPr>
          <a:xfrm>
            <a:off x="2860184" y="4105820"/>
            <a:ext cx="1175642" cy="520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User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4F6857-97DE-B644-8FBE-73CECF6C14B1}"/>
              </a:ext>
            </a:extLst>
          </p:cNvPr>
          <p:cNvCxnSpPr>
            <a:stCxn id="97" idx="0"/>
          </p:cNvCxnSpPr>
          <p:nvPr/>
        </p:nvCxnSpPr>
        <p:spPr>
          <a:xfrm flipV="1">
            <a:off x="3448005" y="2319698"/>
            <a:ext cx="0" cy="17861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5D5BAD-B0D1-904F-A094-458BCC6F96ED}"/>
              </a:ext>
            </a:extLst>
          </p:cNvPr>
          <p:cNvCxnSpPr>
            <a:cxnSpLocks/>
          </p:cNvCxnSpPr>
          <p:nvPr/>
        </p:nvCxnSpPr>
        <p:spPr>
          <a:xfrm flipH="1">
            <a:off x="2514600" y="2319698"/>
            <a:ext cx="93340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F9E190-7565-3A4C-B869-0F77D5A93E4A}"/>
              </a:ext>
            </a:extLst>
          </p:cNvPr>
          <p:cNvCxnSpPr>
            <a:stCxn id="96" idx="1"/>
          </p:cNvCxnSpPr>
          <p:nvPr/>
        </p:nvCxnSpPr>
        <p:spPr>
          <a:xfrm flipH="1">
            <a:off x="568036" y="5624711"/>
            <a:ext cx="49356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2EF74E-A9FC-574B-AF42-512D8294722B}"/>
              </a:ext>
            </a:extLst>
          </p:cNvPr>
          <p:cNvCxnSpPr/>
          <p:nvPr/>
        </p:nvCxnSpPr>
        <p:spPr>
          <a:xfrm flipV="1">
            <a:off x="595745" y="2071687"/>
            <a:ext cx="0" cy="35530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A881B6-5FB8-DC48-9DEC-CE90822574D7}"/>
              </a:ext>
            </a:extLst>
          </p:cNvPr>
          <p:cNvCxnSpPr>
            <a:endCxn id="4" idx="1"/>
          </p:cNvCxnSpPr>
          <p:nvPr/>
        </p:nvCxnSpPr>
        <p:spPr>
          <a:xfrm>
            <a:off x="568036" y="2071687"/>
            <a:ext cx="46412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CC42AA-8B1B-284E-B48A-7EAF7CE5493A}"/>
              </a:ext>
            </a:extLst>
          </p:cNvPr>
          <p:cNvSpPr txBox="1"/>
          <p:nvPr/>
        </p:nvSpPr>
        <p:spPr>
          <a:xfrm>
            <a:off x="1752612" y="4944771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682B20F-7014-C344-B661-35832834A2DC}"/>
              </a:ext>
            </a:extLst>
          </p:cNvPr>
          <p:cNvSpPr txBox="1"/>
          <p:nvPr/>
        </p:nvSpPr>
        <p:spPr>
          <a:xfrm>
            <a:off x="2380683" y="410298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Login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B0B0D7-1061-5F4D-A5ED-D27B5BE366F2}"/>
              </a:ext>
            </a:extLst>
          </p:cNvPr>
          <p:cNvSpPr/>
          <p:nvPr/>
        </p:nvSpPr>
        <p:spPr>
          <a:xfrm>
            <a:off x="10229810" y="4971673"/>
            <a:ext cx="1423553" cy="635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User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35450AB-16E6-2A47-9F7F-CA87B9887793}"/>
              </a:ext>
            </a:extLst>
          </p:cNvPr>
          <p:cNvCxnSpPr>
            <a:stCxn id="30" idx="2"/>
          </p:cNvCxnSpPr>
          <p:nvPr/>
        </p:nvCxnSpPr>
        <p:spPr>
          <a:xfrm flipH="1">
            <a:off x="7704284" y="5306717"/>
            <a:ext cx="1" cy="9416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9C220-EC45-A548-8319-0F8B0C3E1CE6}"/>
              </a:ext>
            </a:extLst>
          </p:cNvPr>
          <p:cNvCxnSpPr/>
          <p:nvPr/>
        </p:nvCxnSpPr>
        <p:spPr>
          <a:xfrm>
            <a:off x="7755104" y="6220691"/>
            <a:ext cx="318716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D5DF9F3-2912-204E-80D1-3314D2C6FB0F}"/>
              </a:ext>
            </a:extLst>
          </p:cNvPr>
          <p:cNvCxnSpPr/>
          <p:nvPr/>
        </p:nvCxnSpPr>
        <p:spPr>
          <a:xfrm flipV="1">
            <a:off x="10958945" y="5624711"/>
            <a:ext cx="0" cy="6236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7BE7DF1-A4E8-6140-8028-BF596D49325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80415" y="2071688"/>
            <a:ext cx="1361171" cy="116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8B18B98-88C7-E644-96D9-8D6C91CD5299}"/>
              </a:ext>
            </a:extLst>
          </p:cNvPr>
          <p:cNvCxnSpPr>
            <a:cxnSpLocks/>
          </p:cNvCxnSpPr>
          <p:nvPr/>
        </p:nvCxnSpPr>
        <p:spPr>
          <a:xfrm>
            <a:off x="10958945" y="2071687"/>
            <a:ext cx="0" cy="28999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D5CCA6-A958-6C49-84F1-0928CE935146}"/>
              </a:ext>
            </a:extLst>
          </p:cNvPr>
          <p:cNvSpPr/>
          <p:nvPr/>
        </p:nvSpPr>
        <p:spPr>
          <a:xfrm>
            <a:off x="290945" y="156630"/>
            <a:ext cx="585355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5D07614-9016-7F49-85C0-CE34DD7B964B}"/>
              </a:ext>
            </a:extLst>
          </p:cNvPr>
          <p:cNvSpPr/>
          <p:nvPr/>
        </p:nvSpPr>
        <p:spPr>
          <a:xfrm>
            <a:off x="289212" y="516542"/>
            <a:ext cx="585355" cy="2770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5B6803-9F51-C14A-8B11-015367229666}"/>
              </a:ext>
            </a:extLst>
          </p:cNvPr>
          <p:cNvSpPr txBox="1"/>
          <p:nvPr/>
        </p:nvSpPr>
        <p:spPr>
          <a:xfrm>
            <a:off x="901198" y="147210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Front End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9260BCF-04F9-9443-B836-36159EBE6D93}"/>
              </a:ext>
            </a:extLst>
          </p:cNvPr>
          <p:cNvSpPr txBox="1"/>
          <p:nvPr/>
        </p:nvSpPr>
        <p:spPr>
          <a:xfrm>
            <a:off x="908069" y="50700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 End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9313B5-B6DB-4248-A5E7-9FCB26E2B00C}"/>
              </a:ext>
            </a:extLst>
          </p:cNvPr>
          <p:cNvSpPr/>
          <p:nvPr/>
        </p:nvSpPr>
        <p:spPr>
          <a:xfrm>
            <a:off x="5227277" y="3291351"/>
            <a:ext cx="1669492" cy="445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presses home button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B1886D-02F9-7A40-89ED-76B804D4DBAE}"/>
              </a:ext>
            </a:extLst>
          </p:cNvPr>
          <p:cNvCxnSpPr>
            <a:cxnSpLocks/>
            <a:stCxn id="134" idx="1"/>
          </p:cNvCxnSpPr>
          <p:nvPr/>
        </p:nvCxnSpPr>
        <p:spPr>
          <a:xfrm flipH="1">
            <a:off x="3755199" y="3514210"/>
            <a:ext cx="1472078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1556EDC-6E50-B545-A034-F471091F7941}"/>
              </a:ext>
            </a:extLst>
          </p:cNvPr>
          <p:cNvCxnSpPr>
            <a:cxnSpLocks/>
          </p:cNvCxnSpPr>
          <p:nvPr/>
        </p:nvCxnSpPr>
        <p:spPr>
          <a:xfrm flipH="1" flipV="1">
            <a:off x="3755198" y="2156763"/>
            <a:ext cx="23111" cy="136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F137581-C5D4-C84A-90F5-9E8C455EBF53}"/>
              </a:ext>
            </a:extLst>
          </p:cNvPr>
          <p:cNvCxnSpPr/>
          <p:nvPr/>
        </p:nvCxnSpPr>
        <p:spPr>
          <a:xfrm flipH="1">
            <a:off x="2514600" y="2156763"/>
            <a:ext cx="1263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9B63B67-61AB-254B-B32D-6A4CA32E6521}"/>
              </a:ext>
            </a:extLst>
          </p:cNvPr>
          <p:cNvCxnSpPr>
            <a:stCxn id="5" idx="2"/>
            <a:endCxn id="134" idx="0"/>
          </p:cNvCxnSpPr>
          <p:nvPr/>
        </p:nvCxnSpPr>
        <p:spPr>
          <a:xfrm>
            <a:off x="4932218" y="2452688"/>
            <a:ext cx="1129805" cy="83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A58786E-B0B1-114A-91D8-268AFFC07BE9}"/>
              </a:ext>
            </a:extLst>
          </p:cNvPr>
          <p:cNvCxnSpPr>
            <a:stCxn id="6" idx="0"/>
            <a:endCxn id="134" idx="2"/>
          </p:cNvCxnSpPr>
          <p:nvPr/>
        </p:nvCxnSpPr>
        <p:spPr>
          <a:xfrm flipV="1">
            <a:off x="4984141" y="3737069"/>
            <a:ext cx="1077882" cy="83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CD2-BC7E-3140-A31D-A5D699E2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709"/>
            <a:ext cx="10515600" cy="730107"/>
          </a:xfrm>
        </p:spPr>
        <p:txBody>
          <a:bodyPr/>
          <a:lstStyle/>
          <a:p>
            <a:pPr algn="ctr"/>
            <a:r>
              <a:rPr lang="en-US" dirty="0"/>
              <a:t>React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AAD5E7-8A39-0F4B-A892-BACC40AAC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086164"/>
              </p:ext>
            </p:extLst>
          </p:nvPr>
        </p:nvGraphicFramePr>
        <p:xfrm>
          <a:off x="3366654" y="914401"/>
          <a:ext cx="7987145" cy="526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712E5C-6DC1-9942-8600-3A5993E49711}"/>
              </a:ext>
            </a:extLst>
          </p:cNvPr>
          <p:cNvSpPr txBox="1"/>
          <p:nvPr/>
        </p:nvSpPr>
        <p:spPr>
          <a:xfrm>
            <a:off x="609600" y="863816"/>
            <a:ext cx="25007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App-top level component contains app state and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 Core-Component will render varying screens based on app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 Wrapper-header and footer code that wraps around app core. Should be same for each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Individual Screens-Updated based on user progress in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Login and Register-Components will receive info from back end database.</a:t>
            </a:r>
          </a:p>
        </p:txBody>
      </p:sp>
    </p:spTree>
    <p:extLst>
      <p:ext uri="{BB962C8B-B14F-4D97-AF65-F5344CB8AC3E}">
        <p14:creationId xmlns:p14="http://schemas.microsoft.com/office/powerpoint/2010/main" val="1988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457A-FD56-F746-918A-8B166D8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5215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95A0E-91BC-8747-8FD3-0E5B40187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88672"/>
              </p:ext>
            </p:extLst>
          </p:nvPr>
        </p:nvGraphicFramePr>
        <p:xfrm>
          <a:off x="838200" y="744778"/>
          <a:ext cx="10515600" cy="596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7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241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 Diagrams</vt:lpstr>
      <vt:lpstr>Process Flow Chart</vt:lpstr>
      <vt:lpstr>React Components</vt:lpstr>
      <vt:lpstr>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Shaffer</dc:creator>
  <cp:lastModifiedBy>Adam Shaffer</cp:lastModifiedBy>
  <cp:revision>34</cp:revision>
  <dcterms:created xsi:type="dcterms:W3CDTF">2019-12-11T22:16:20Z</dcterms:created>
  <dcterms:modified xsi:type="dcterms:W3CDTF">2019-12-12T20:42:34Z</dcterms:modified>
</cp:coreProperties>
</file>