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645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E2DF9-57B9-4ADB-9930-1686476A345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D284D-150D-4133-9914-4793A1A53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32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社群焦慮感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284D-150D-4133-9914-4793A1A5351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6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男性要出外打拼、養家活口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284D-150D-4133-9914-4793A1A5351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FE31-649A-447C-BAFF-7FBEEB3179A0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5D18-D278-4968-99E7-9D09EBF16904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9F2A-2E8B-4F68-9397-42AF8D64F5DB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03D0-8538-4424-935A-BF48DA73A3F7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E4241E-AEB2-483C-9D3E-5DC041B86EFD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ACD3-0F20-4A55-8B05-83AE4EE00A6C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0607-E552-4892-A39B-B4753DA47AA6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2C27-E9A3-4A2E-9E91-E3B8F6349DB4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E6-9BC1-4DD0-87E9-D17DD7B1F655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FE6-0852-4354-9409-C050F2A9DE06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E5D6-D5CB-4DC5-A7A6-2C9FB93C285C}" type="datetime1">
              <a:rPr lang="en-US" altLang="zh-TW" smtClean="0"/>
              <a:t>7/5/2023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7951048-3C3D-4C6D-9ED4-08553F96DFFD}" type="datetime1">
              <a:rPr lang="en-US" altLang="zh-TW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03DC0-3CE0-47F5-8D6C-89D910CD2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112</a:t>
            </a:r>
            <a:r>
              <a:rPr lang="zh-TW" altLang="en-US" dirty="0"/>
              <a:t>年高中人社班</a:t>
            </a:r>
            <a:br>
              <a:rPr lang="zh-TW" altLang="en-US" dirty="0"/>
            </a:br>
            <a:r>
              <a:rPr lang="zh-TW" altLang="en-US" dirty="0"/>
              <a:t>專題討論研習營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7CDF95-EE65-4363-BFB8-A66F5EA0E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鄭志鵬</a:t>
            </a:r>
            <a:endParaRPr lang="en-US" altLang="zh-TW" dirty="0"/>
          </a:p>
          <a:p>
            <a:r>
              <a:rPr lang="zh-TW" altLang="en-US" dirty="0"/>
              <a:t>清大通識中心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22D51-7354-4524-970A-04BEDFB4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9F1A3-1A73-4673-AE96-F697A8F7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四篇論文共同點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AE19B-F3CA-4E16-AB7F-34F6DF72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社群</a:t>
            </a:r>
            <a:endParaRPr lang="en-US" altLang="zh-TW" sz="32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虛擬</a:t>
            </a:r>
            <a:r>
              <a:rPr lang="en-US" altLang="zh-TW" sz="3000" dirty="0"/>
              <a:t>/</a:t>
            </a:r>
            <a:r>
              <a:rPr lang="zh-TW" altLang="en-US" sz="3000" dirty="0"/>
              <a:t>數位 </a:t>
            </a:r>
            <a:r>
              <a:rPr lang="en-US" altLang="zh-TW" sz="3000" dirty="0"/>
              <a:t>vs. </a:t>
            </a:r>
            <a:r>
              <a:rPr lang="zh-TW" altLang="en-US" sz="3000" dirty="0"/>
              <a:t>真實</a:t>
            </a:r>
            <a:endParaRPr lang="en-US" altLang="zh-TW" sz="30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這兩者交織會產生什麼影響？</a:t>
            </a:r>
            <a:endParaRPr lang="en-US" altLang="zh-TW" sz="3000" dirty="0"/>
          </a:p>
          <a:p>
            <a:pPr>
              <a:lnSpc>
                <a:spcPct val="100000"/>
              </a:lnSpc>
            </a:pPr>
            <a:r>
              <a:rPr lang="zh-TW" altLang="en-US" sz="3200" dirty="0"/>
              <a:t>性別</a:t>
            </a:r>
            <a:endParaRPr lang="en-US" altLang="zh-TW" sz="32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這個因素為什麼會被凸顯？</a:t>
            </a:r>
            <a:endParaRPr lang="en-US" altLang="zh-TW" sz="3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D2CACC-4E13-4673-9B32-E4EBBD86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F2F8A-EEEC-4798-A9AD-290AF502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/>
              <a:t>探討主流男性 </a:t>
            </a:r>
            <a:r>
              <a:rPr lang="en-US" altLang="zh-TW" sz="4000" dirty="0" err="1"/>
              <a:t>VTuber</a:t>
            </a:r>
            <a:r>
              <a:rPr lang="en-US" altLang="zh-TW" sz="4000" dirty="0"/>
              <a:t> </a:t>
            </a:r>
            <a:r>
              <a:rPr lang="zh-TW" altLang="en-US" sz="4000" dirty="0"/>
              <a:t>與觀眾間的擬社會互動關係 </a:t>
            </a:r>
            <a:r>
              <a:rPr lang="en-US" altLang="zh-TW" sz="4000" dirty="0"/>
              <a:t>BY </a:t>
            </a:r>
            <a:r>
              <a:rPr lang="zh-TW" altLang="en-US" sz="4000" dirty="0"/>
              <a:t>巫佳豫、李凱音、林芸慧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F67E8-03C0-4F07-9F8C-CB105E0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391224" cy="4137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/>
              <a:t>亮點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疫情加速虛擬偶像</a:t>
            </a:r>
            <a:r>
              <a:rPr lang="en-US" altLang="zh-TW" sz="2600" dirty="0"/>
              <a:t>/</a:t>
            </a:r>
            <a:r>
              <a:rPr lang="zh-TW" altLang="en-US" sz="2600" dirty="0"/>
              <a:t>社群的崛起</a:t>
            </a: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zh-TW" altLang="en-US" sz="2800" dirty="0"/>
              <a:t>建議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男性</a:t>
            </a:r>
            <a:r>
              <a:rPr lang="en-US" altLang="zh-TW" sz="2600" dirty="0" err="1"/>
              <a:t>VTuber</a:t>
            </a:r>
            <a:r>
              <a:rPr lang="zh-TW" altLang="en-US" sz="2600" dirty="0"/>
              <a:t>崛起的原因是什麼？與女性的差異性？經營活動、受眾？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為什麼較受歡迎的男性</a:t>
            </a:r>
            <a:r>
              <a:rPr lang="en-US" altLang="zh-TW" sz="2600" dirty="0" err="1"/>
              <a:t>Vtuber</a:t>
            </a:r>
            <a:r>
              <a:rPr lang="zh-TW" altLang="en-US" sz="2600" dirty="0"/>
              <a:t>是由企業勢培養？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發生在男性</a:t>
            </a:r>
            <a:r>
              <a:rPr lang="en-US" altLang="zh-TW" sz="2600" dirty="0" err="1"/>
              <a:t>VTuber</a:t>
            </a:r>
            <a:r>
              <a:rPr lang="zh-TW" altLang="en-US" sz="2600" dirty="0"/>
              <a:t>的負面效應也會發生在女性身上嗎？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什麼樣的人會容易進入虛擬社群？</a:t>
            </a:r>
            <a:endParaRPr lang="en-US" altLang="zh-TW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6B8410-E445-4F05-B969-A370106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6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136D6-0603-4652-BDA5-DFB28F18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/>
              <a:t>高中生對御宅族與二次元媒體之接觸與看法 </a:t>
            </a:r>
            <a:r>
              <a:rPr lang="en-US" altLang="zh-TW" sz="4000" dirty="0"/>
              <a:t>by </a:t>
            </a:r>
            <a:r>
              <a:rPr lang="zh-TW" altLang="en-US" sz="4000" dirty="0"/>
              <a:t>劉智恩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709DF-E58F-4FAF-80FE-B011C295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600" dirty="0"/>
              <a:t>亮點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400" dirty="0"/>
              <a:t>受眾分析</a:t>
            </a:r>
            <a:endParaRPr lang="en-US" altLang="zh-TW" sz="2400" dirty="0"/>
          </a:p>
          <a:p>
            <a:pPr lvl="1">
              <a:lnSpc>
                <a:spcPct val="100000"/>
              </a:lnSpc>
            </a:pPr>
            <a:r>
              <a:rPr lang="zh-TW" altLang="en-US" sz="2400" dirty="0"/>
              <a:t>性別差異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600" dirty="0"/>
              <a:t>建議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為麼高中比較容易顯示自己是御宅族？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zh-TW" altLang="en-US" sz="2400" dirty="0"/>
              <a:t>社會教養期待</a:t>
            </a:r>
            <a:endParaRPr lang="en-US" altLang="zh-TW" sz="2400" dirty="0"/>
          </a:p>
          <a:p>
            <a:pPr lvl="2">
              <a:lnSpc>
                <a:spcPct val="100000"/>
              </a:lnSpc>
            </a:pPr>
            <a:r>
              <a:rPr lang="zh-TW" altLang="en-US" sz="2400" dirty="0"/>
              <a:t>能</a:t>
            </a:r>
            <a:r>
              <a:rPr lang="en-US" altLang="zh-TW" sz="2400" dirty="0"/>
              <a:t>K</a:t>
            </a:r>
            <a:r>
              <a:rPr lang="zh-TW" altLang="en-US" sz="2400" dirty="0"/>
              <a:t>能玩的菁英高中生</a:t>
            </a:r>
            <a:endParaRPr lang="en-US" altLang="zh-TW" sz="24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可以深挖女性不喜歡男性御宅族的原因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zh-TW" altLang="en-US" sz="2400" dirty="0"/>
              <a:t>社會的性別期待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2B088B-B27F-48EA-A515-5ED2BB69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1D8FB-4AFB-4149-A518-B20A1AB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/>
              <a:t>親子眼中的休閒活動─以電競直播為例</a:t>
            </a:r>
            <a:br>
              <a:rPr lang="en-US" altLang="zh-TW" sz="4000" dirty="0"/>
            </a:br>
            <a:r>
              <a:rPr lang="en-US" altLang="zh-TW" sz="4000" dirty="0"/>
              <a:t>BY </a:t>
            </a:r>
            <a:r>
              <a:rPr lang="zh-TW" altLang="en-US" sz="4000" dirty="0"/>
              <a:t>詹芯妮、盧欣慈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C3E9-18B4-4E07-B791-7678ACAC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/>
              <a:t>亮點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電競與學業的衝突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家長的多重角色</a:t>
            </a: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zh-TW" altLang="en-US" sz="2800" dirty="0"/>
              <a:t>建議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菁英學校學生 </a:t>
            </a:r>
            <a:r>
              <a:rPr lang="en-US" altLang="zh-TW" sz="2600" dirty="0"/>
              <a:t>VS. </a:t>
            </a:r>
            <a:r>
              <a:rPr lang="zh-TW" altLang="en-US" sz="2600" dirty="0"/>
              <a:t>非菁英學校學生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性別因素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電競的種類，例如</a:t>
            </a:r>
            <a:r>
              <a:rPr lang="en-US" altLang="zh-TW" sz="2600" dirty="0"/>
              <a:t>Minecraft</a:t>
            </a:r>
          </a:p>
          <a:p>
            <a:pPr lvl="1">
              <a:lnSpc>
                <a:spcPct val="100000"/>
              </a:lnSpc>
            </a:pPr>
            <a:r>
              <a:rPr lang="zh-TW" altLang="en-US" sz="2600" dirty="0"/>
              <a:t>電競選手的培育過程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9A1AC-26B5-4384-A6C8-AFB0AA2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F075B-899E-45AB-8FA8-E1179434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dirty="0"/>
              <a:t>分析職業運動主客場制的特色與對於台灣職籃的建議 </a:t>
            </a:r>
            <a:r>
              <a:rPr lang="en-US" altLang="zh-TW" sz="4000" dirty="0"/>
              <a:t>by </a:t>
            </a:r>
            <a:r>
              <a:rPr lang="zh-TW" altLang="en-US" sz="4000" dirty="0"/>
              <a:t>王昌儒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E118C-9F1A-4A0A-9C0A-035D8A5D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亮點</a:t>
            </a:r>
            <a:endParaRPr lang="en-US" altLang="zh-TW" sz="32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歷史比較方法</a:t>
            </a:r>
            <a:endParaRPr lang="en-US" altLang="zh-TW" sz="3000" dirty="0"/>
          </a:p>
          <a:p>
            <a:pPr lvl="1">
              <a:lnSpc>
                <a:spcPct val="100000"/>
              </a:lnSpc>
            </a:pPr>
            <a:r>
              <a:rPr lang="zh-TW" altLang="en-US" sz="3200" dirty="0"/>
              <a:t>主客場制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zh-TW" altLang="en-US" sz="3200" dirty="0"/>
              <a:t>建議</a:t>
            </a:r>
            <a:endParaRPr lang="en-US" altLang="zh-TW" sz="32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競爭的陽剛氣質</a:t>
            </a:r>
            <a:endParaRPr lang="en-US" altLang="zh-TW" sz="3000" dirty="0"/>
          </a:p>
          <a:p>
            <a:pPr lvl="1">
              <a:lnSpc>
                <a:spcPct val="100000"/>
              </a:lnSpc>
            </a:pPr>
            <a:r>
              <a:rPr lang="zh-TW" altLang="en-US" sz="3000" dirty="0"/>
              <a:t>為什麼台灣企業會以不同於西方的方式介入運動賽事？</a:t>
            </a:r>
            <a:endParaRPr lang="en-US" altLang="zh-TW" sz="3000" dirty="0"/>
          </a:p>
          <a:p>
            <a:pPr lvl="1">
              <a:lnSpc>
                <a:spcPct val="100000"/>
              </a:lnSpc>
            </a:pPr>
            <a:endParaRPr lang="zh-TW" altLang="en-US" sz="3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A5510E-4A31-45CE-B93E-702D8FCB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2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768</TotalTime>
  <Words>314</Words>
  <Application>Microsoft Office PowerPoint</Application>
  <PresentationFormat>寬螢幕</PresentationFormat>
  <Paragraphs>53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Wingdings</vt:lpstr>
      <vt:lpstr>木刻字型</vt:lpstr>
      <vt:lpstr>112年高中人社班 專題討論研習營</vt:lpstr>
      <vt:lpstr>四篇論文共同點</vt:lpstr>
      <vt:lpstr>探討主流男性 VTuber 與觀眾間的擬社會互動關係 BY 巫佳豫、李凱音、林芸慧</vt:lpstr>
      <vt:lpstr>高中生對御宅族與二次元媒體之接觸與看法 by 劉智恩</vt:lpstr>
      <vt:lpstr>親子眼中的休閒活動─以電競直播為例 BY 詹芯妮、盧欣慈</vt:lpstr>
      <vt:lpstr>分析職業運動主客場制的特色與對於台灣職籃的建議 by 王昌儒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112年高中人社班 專題討論研習營</dc:title>
  <dc:creator>User</dc:creator>
  <cp:lastModifiedBy>User</cp:lastModifiedBy>
  <cp:revision>24</cp:revision>
  <dcterms:created xsi:type="dcterms:W3CDTF">2023-06-29T01:47:06Z</dcterms:created>
  <dcterms:modified xsi:type="dcterms:W3CDTF">2023-07-05T12:32:44Z</dcterms:modified>
</cp:coreProperties>
</file>