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8ACEDA9-A499-4E2C-874D-1F1D9B92A7C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Summarised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4E787B9-FBFB-48FE-80D0-B3FFEDF4AC4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25/11/2019 7:20:31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E625FC1-B851-4DB1-94EB-0B02909AA2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2019-11-25T11:20:31Z</dcterms:created>
  <dcterms:modified xsi:type="dcterms:W3CDTF">2019-11-25T11:20:31Z</dcterms:modified>
</cp:coreProperties>
</file>