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19D098-4017-44AD-BD09-5670062940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FYP Phase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A04A59-3AE5-4904-B531-89F6341896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14/2/2020 11:04:00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rged Dashboard" id="2" name="slide2">
            <a:extLst>
              <a:ext uri="{FF2B5EF4-FFF2-40B4-BE49-F238E27FC236}">
                <a16:creationId xmlns:a16="http://schemas.microsoft.com/office/drawing/2014/main" id="{ADECDD3C-F484-4783-A0CE-EBDB2E14D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85"/>
            <a:ext cx="12192000" cy="63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2020-02-14T03:04:01Z</dcterms:created>
  <dcterms:modified xsi:type="dcterms:W3CDTF">2020-02-14T03:04:01Z</dcterms:modified>
</cp:coreProperties>
</file>