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C1A3ABF-C982-46E3-BE31-D6223FBE84A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News_Workbook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25F8070-625E-47BA-98F3-D483CBA8F52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25/11/2019 12:21:26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96BCE5A-17C6-4E3D-ABB2-722506E7F2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2019-11-25T04:21:26Z</dcterms:created>
  <dcterms:modified xsi:type="dcterms:W3CDTF">2019-11-25T04:21:26Z</dcterms:modified>
</cp:coreProperties>
</file>