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A5E779E-9483-4C51-9B73-A5292FA62DA5}" type="datetimeFigureOut">
              <a:rPr lang="vi-VN" smtClean="0"/>
              <a:t>31/05/2010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45D7AC-A839-4A25-9212-5FCBB352BDDF}" type="slidenum">
              <a:rPr lang="vi-VN" smtClean="0"/>
              <a:t>‹#›</a:t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ARCHIMATE </a:t>
            </a:r>
            <a:r>
              <a:rPr lang="vi-VN" smtClean="0"/>
              <a:t>VÀ XÂY DỰNG HỆ THỐNG QUẢN LÝ TRƯỜNG TRUNG HỌC PHỔ THÔNG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/>
              <a:t>xxxxxxxxxxxxx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Giới thiệu Enterprise Architecture</a:t>
            </a:r>
          </a:p>
          <a:p>
            <a:r>
              <a:rPr lang="vi-VN" smtClean="0"/>
              <a:t>Ngôn ngữ Archimate </a:t>
            </a:r>
          </a:p>
          <a:p>
            <a:r>
              <a:rPr lang="vi-VN" smtClean="0"/>
              <a:t>Áp dụng archimate ^^</a:t>
            </a:r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Giới thiệu </a:t>
            </a:r>
            <a:r>
              <a:rPr lang="vi-VN" smtClean="0"/>
              <a:t>Enterprise </a:t>
            </a:r>
            <a:r>
              <a:rPr lang="vi-VN" smtClean="0"/>
              <a:t>Architecture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Chinh tự xử XXX</a:t>
            </a:r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Ngôn ngữ </a:t>
            </a:r>
            <a:r>
              <a:rPr lang="vi-VN" smtClean="0"/>
              <a:t>Archimate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Archimate là gì</a:t>
            </a:r>
          </a:p>
          <a:p>
            <a:r>
              <a:rPr lang="vi-VN" smtClean="0"/>
              <a:t>Tại sao phải sử dụng archimate</a:t>
            </a:r>
          </a:p>
          <a:p>
            <a:r>
              <a:rPr lang="vi-VN" smtClean="0"/>
              <a:t>So sánh ArchiMate </a:t>
            </a:r>
            <a:r>
              <a:rPr lang="vi-VN" smtClean="0"/>
              <a:t>và </a:t>
            </a:r>
            <a:r>
              <a:rPr lang="vi-VN" smtClean="0"/>
              <a:t>UML</a:t>
            </a:r>
          </a:p>
          <a:p>
            <a:r>
              <a:rPr lang="vi-VN" smtClean="0"/>
              <a:t>Kiến trúc ArchiMate</a:t>
            </a:r>
            <a:endParaRPr lang="vi-VN" smtClean="0"/>
          </a:p>
          <a:p>
            <a:pPr lvl="1"/>
            <a:r>
              <a:rPr lang="vi-VN" smtClean="0"/>
              <a:t>Business Layer</a:t>
            </a:r>
          </a:p>
          <a:p>
            <a:pPr lvl="1"/>
            <a:r>
              <a:rPr lang="vi-VN" smtClean="0"/>
              <a:t>Application Layer</a:t>
            </a:r>
          </a:p>
          <a:p>
            <a:pPr lvl="1"/>
            <a:r>
              <a:rPr lang="vi-VN" smtClean="0"/>
              <a:t>Technology Layer</a:t>
            </a:r>
          </a:p>
          <a:p>
            <a:r>
              <a:rPr lang="vi-VN" smtClean="0"/>
              <a:t>ArchiMate </a:t>
            </a:r>
            <a:r>
              <a:rPr lang="vi-VN" smtClean="0"/>
              <a:t>Viewpoint</a:t>
            </a:r>
            <a:endParaRPr lang="vi-V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Áp dụng </a:t>
            </a:r>
            <a:r>
              <a:rPr lang="vi-VN" smtClean="0"/>
              <a:t>archimate </a:t>
            </a:r>
            <a:r>
              <a:rPr lang="vi-VN" smtClean="0"/>
              <a:t>^^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Trình bày bài toán</a:t>
            </a:r>
          </a:p>
          <a:p>
            <a:r>
              <a:rPr lang="vi-VN" smtClean="0"/>
              <a:t>Các hình vẽ áp dụng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</TotalTime>
  <Words>76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ARCHIMATE VÀ XÂY DỰNG HỆ THỐNG QUẢN LÝ TRƯỜNG TRUNG HỌC PHỔ THÔNG</vt:lpstr>
      <vt:lpstr>Nội dung</vt:lpstr>
      <vt:lpstr>Giới thiệu Enterprise Architecture</vt:lpstr>
      <vt:lpstr>Ngôn ngữ Archimate </vt:lpstr>
      <vt:lpstr>Áp dụng archimate ^^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sanchikaro</dc:creator>
  <cp:lastModifiedBy>sanchikaro</cp:lastModifiedBy>
  <cp:revision>45</cp:revision>
  <dcterms:created xsi:type="dcterms:W3CDTF">2010-05-31T03:14:47Z</dcterms:created>
  <dcterms:modified xsi:type="dcterms:W3CDTF">2010-05-31T03:55:55Z</dcterms:modified>
</cp:coreProperties>
</file>