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3" r:id="rId6"/>
    <p:sldId id="262" r:id="rId7"/>
    <p:sldId id="264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Trình bày các modun chính </a:t>
            </a:r>
            <a:br>
              <a:rPr lang="en-US" smtClean="0"/>
            </a:br>
            <a:r>
              <a:rPr lang="en-US" smtClean="0"/>
              <a:t>của hệ thống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ESchoolink</a:t>
            </a:r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hệ thống</a:t>
            </a:r>
            <a:endParaRPr lang="vi-VN"/>
          </a:p>
        </p:txBody>
      </p:sp>
      <p:sp>
        <p:nvSpPr>
          <p:cNvPr id="6" name="Oval 5"/>
          <p:cNvSpPr/>
          <p:nvPr/>
        </p:nvSpPr>
        <p:spPr>
          <a:xfrm>
            <a:off x="6553200" y="1600200"/>
            <a:ext cx="13716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BPEL module</a:t>
            </a:r>
            <a:endParaRPr lang="vi-VN"/>
          </a:p>
        </p:txBody>
      </p:sp>
      <p:sp>
        <p:nvSpPr>
          <p:cNvPr id="7" name="Oval 6"/>
          <p:cNvSpPr/>
          <p:nvPr/>
        </p:nvSpPr>
        <p:spPr>
          <a:xfrm>
            <a:off x="7086600" y="4876800"/>
            <a:ext cx="1447800" cy="1371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EJB module</a:t>
            </a:r>
            <a:endParaRPr lang="vi-VN"/>
          </a:p>
        </p:txBody>
      </p:sp>
      <p:sp>
        <p:nvSpPr>
          <p:cNvPr id="8" name="Flowchart: Magnetic Disk 7"/>
          <p:cNvSpPr/>
          <p:nvPr/>
        </p:nvSpPr>
        <p:spPr>
          <a:xfrm>
            <a:off x="7772400" y="2667000"/>
            <a:ext cx="1143000" cy="16764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Postgres</a:t>
            </a:r>
            <a:endParaRPr lang="vi-VN"/>
          </a:p>
        </p:txBody>
      </p:sp>
      <p:sp>
        <p:nvSpPr>
          <p:cNvPr id="9" name="Hexagon 8"/>
          <p:cNvSpPr/>
          <p:nvPr/>
        </p:nvSpPr>
        <p:spPr>
          <a:xfrm>
            <a:off x="4648200" y="2971800"/>
            <a:ext cx="2209800" cy="14478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Composite Application</a:t>
            </a:r>
            <a:endParaRPr lang="vi-VN" smtClean="0"/>
          </a:p>
          <a:p>
            <a:pPr algn="ctr"/>
            <a:endParaRPr lang="vi-VN"/>
          </a:p>
        </p:txBody>
      </p:sp>
      <p:sp>
        <p:nvSpPr>
          <p:cNvPr id="10" name="Cloud 9"/>
          <p:cNvSpPr/>
          <p:nvPr/>
        </p:nvSpPr>
        <p:spPr>
          <a:xfrm>
            <a:off x="2438400" y="3200400"/>
            <a:ext cx="1600200" cy="99060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Services</a:t>
            </a:r>
            <a:endParaRPr lang="vi-VN"/>
          </a:p>
        </p:txBody>
      </p:sp>
      <p:sp>
        <p:nvSpPr>
          <p:cNvPr id="11" name="Rounded Rectangle 10"/>
          <p:cNvSpPr/>
          <p:nvPr/>
        </p:nvSpPr>
        <p:spPr>
          <a:xfrm>
            <a:off x="304800" y="4876800"/>
            <a:ext cx="1371600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 Client</a:t>
            </a:r>
            <a:endParaRPr lang="vi-VN"/>
          </a:p>
        </p:txBody>
      </p:sp>
      <p:sp>
        <p:nvSpPr>
          <p:cNvPr id="12" name="Rounded Rectangle 11"/>
          <p:cNvSpPr/>
          <p:nvPr/>
        </p:nvSpPr>
        <p:spPr>
          <a:xfrm>
            <a:off x="304800" y="1981200"/>
            <a:ext cx="16764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SMS </a:t>
            </a:r>
            <a:endParaRPr lang="vi-VN"/>
          </a:p>
        </p:txBody>
      </p:sp>
      <p:cxnSp>
        <p:nvCxnSpPr>
          <p:cNvPr id="14" name="Straight Arrow Connector 13"/>
          <p:cNvCxnSpPr>
            <a:stCxn id="9" idx="5"/>
          </p:cNvCxnSpPr>
          <p:nvPr/>
        </p:nvCxnSpPr>
        <p:spPr>
          <a:xfrm rot="5400000" flipH="1" flipV="1">
            <a:off x="6486525" y="2524125"/>
            <a:ext cx="45720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7" idx="1"/>
          </p:cNvCxnSpPr>
          <p:nvPr/>
        </p:nvCxnSpPr>
        <p:spPr>
          <a:xfrm rot="16200000" flipH="1">
            <a:off x="6568305" y="4347345"/>
            <a:ext cx="658066" cy="802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8" idx="1"/>
          </p:cNvCxnSpPr>
          <p:nvPr/>
        </p:nvCxnSpPr>
        <p:spPr>
          <a:xfrm rot="16200000" flipH="1">
            <a:off x="7858242" y="2181341"/>
            <a:ext cx="351351" cy="619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0"/>
          </p:cNvCxnSpPr>
          <p:nvPr/>
        </p:nvCxnSpPr>
        <p:spPr>
          <a:xfrm rot="10800000">
            <a:off x="4037268" y="3695700"/>
            <a:ext cx="6109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25908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1600200" y="3962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đun quản lý hệ thống</a:t>
            </a:r>
            <a:endParaRPr lang="vi-V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9093"/>
            <a:ext cx="8229600" cy="45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đun quản lý hệ thống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Quản lý nhóm người dùng</a:t>
            </a:r>
          </a:p>
          <a:p>
            <a:r>
              <a:rPr lang="en-US" smtClean="0"/>
              <a:t>Quản lý người sử dụng</a:t>
            </a:r>
          </a:p>
          <a:p>
            <a:r>
              <a:rPr lang="en-US" smtClean="0"/>
              <a:t>Phân quyền nhóm</a:t>
            </a:r>
          </a:p>
          <a:p>
            <a:r>
              <a:rPr lang="en-US" smtClean="0"/>
              <a:t>Ủy quyền</a:t>
            </a:r>
          </a:p>
          <a:p>
            <a:r>
              <a:rPr lang="en-US" smtClean="0"/>
              <a:t>Sao lưu dữ liệu</a:t>
            </a:r>
          </a:p>
          <a:p>
            <a:r>
              <a:rPr lang="en-US" smtClean="0"/>
              <a:t>Phục hồi dữ liệu</a:t>
            </a:r>
          </a:p>
          <a:p>
            <a:r>
              <a:rPr lang="en-US" smtClean="0"/>
              <a:t>Lưu vết</a:t>
            </a:r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đun quản lý giáo viên</a:t>
            </a:r>
            <a:endParaRPr lang="vi-V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010399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đun Quản lý giáo viên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Xem lịch dạy</a:t>
            </a:r>
          </a:p>
          <a:p>
            <a:r>
              <a:rPr lang="en-US" smtClean="0"/>
              <a:t>Quản lý giáo viên</a:t>
            </a:r>
          </a:p>
          <a:p>
            <a:r>
              <a:rPr lang="en-US" smtClean="0"/>
              <a:t>Quản lý sáng kiến kinh nghiệm</a:t>
            </a:r>
          </a:p>
          <a:p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chuyên môn</a:t>
            </a:r>
            <a:endParaRPr lang="vi-V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7818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chuyên môn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Xem thời khóa biểu</a:t>
            </a:r>
          </a:p>
          <a:p>
            <a:r>
              <a:rPr lang="en-US" smtClean="0"/>
              <a:t>Quản lý sổ điểm danh</a:t>
            </a:r>
          </a:p>
          <a:p>
            <a:r>
              <a:rPr lang="en-US" smtClean="0"/>
              <a:t>Đánh giá chuyên môn</a:t>
            </a:r>
          </a:p>
          <a:p>
            <a:r>
              <a:rPr lang="en-US" smtClean="0"/>
              <a:t>Xét duyệt thi tốt nghiệp</a:t>
            </a:r>
          </a:p>
          <a:p>
            <a:r>
              <a:rPr lang="en-US" smtClean="0"/>
              <a:t>Quản lý danh mục khối lớp-môn học</a:t>
            </a:r>
          </a:p>
          <a:p>
            <a:endParaRPr lang="en-US" smtClean="0"/>
          </a:p>
          <a:p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 quản lý học sinh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Đăng nhập</a:t>
            </a:r>
          </a:p>
          <a:p>
            <a:r>
              <a:rPr lang="en-US" smtClean="0"/>
              <a:t>Quản lý hồ sơ cá nhân</a:t>
            </a:r>
          </a:p>
          <a:p>
            <a:r>
              <a:rPr lang="en-US" smtClean="0"/>
              <a:t>Xem học bạ</a:t>
            </a:r>
          </a:p>
          <a:p>
            <a:r>
              <a:rPr lang="en-US" smtClean="0"/>
              <a:t>Xem điểm</a:t>
            </a:r>
          </a:p>
          <a:p>
            <a:r>
              <a:rPr lang="en-US" smtClean="0"/>
              <a:t>Quản lý điểm</a:t>
            </a:r>
          </a:p>
          <a:p>
            <a:r>
              <a:rPr lang="en-US" smtClean="0"/>
              <a:t>Tìm kiếm học sinh</a:t>
            </a:r>
          </a:p>
          <a:p>
            <a:r>
              <a:rPr lang="en-US" smtClean="0"/>
              <a:t>Quản lý học sinh</a:t>
            </a:r>
          </a:p>
          <a:p>
            <a:r>
              <a:rPr lang="en-US" smtClean="0"/>
              <a:t>Đánh giá thi đua học sinh</a:t>
            </a:r>
          </a:p>
          <a:p>
            <a:r>
              <a:rPr lang="en-US" smtClean="0"/>
              <a:t>Đánh giá học lực</a:t>
            </a:r>
          </a:p>
          <a:p>
            <a:r>
              <a:rPr lang="en-US" smtClean="0"/>
              <a:t>Quản lý học sinh cá biệt</a:t>
            </a:r>
          </a:p>
          <a:p>
            <a:r>
              <a:rPr lang="en-US" smtClean="0"/>
              <a:t>Xét hạnh kiểm</a:t>
            </a:r>
          </a:p>
          <a:p>
            <a:r>
              <a:rPr lang="en-US" smtClean="0"/>
              <a:t>Quản lý học sinh bỏ học</a:t>
            </a:r>
          </a:p>
          <a:p>
            <a:r>
              <a:rPr lang="en-US" smtClean="0"/>
              <a:t>Xếp thứ hạng</a:t>
            </a:r>
          </a:p>
          <a:p>
            <a:r>
              <a:rPr lang="en-US" smtClean="0"/>
              <a:t>Quản lý học sinh thi lại</a:t>
            </a:r>
          </a:p>
          <a:p>
            <a:r>
              <a:rPr lang="en-US" smtClean="0"/>
              <a:t>Đánh giá thi đua của lớp</a:t>
            </a:r>
          </a:p>
          <a:p>
            <a:r>
              <a:rPr lang="en-US" smtClean="0"/>
              <a:t>Cập nhật hồ sơ chuyển trường</a:t>
            </a:r>
          </a:p>
          <a:p>
            <a:r>
              <a:rPr lang="en-US" smtClean="0"/>
              <a:t>Xét lên lớp lưu ban</a:t>
            </a:r>
          </a:p>
          <a:p>
            <a:r>
              <a:rPr lang="en-US" smtClean="0"/>
              <a:t>Cập nhật hồ sơ chuyển lớp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Chức năng quản lý học sinh</a:t>
            </a:r>
            <a:endParaRPr lang="vi-VN"/>
          </a:p>
        </p:txBody>
      </p:sp>
      <p:pic>
        <p:nvPicPr>
          <p:cNvPr id="4" name="Content Placeholder 3" descr="D:\Users\nguyentanmo\Desktop\useca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8267" y="1774825"/>
            <a:ext cx="8067465" cy="4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</TotalTime>
  <Words>210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Trình bày các modun chính  của hệ thống</vt:lpstr>
      <vt:lpstr>Mô đun quản lý hệ thống</vt:lpstr>
      <vt:lpstr>Mô đun quản lý hệ thống</vt:lpstr>
      <vt:lpstr>Mô đun quản lý giáo viên</vt:lpstr>
      <vt:lpstr>Mô đun Quản lý giáo viên</vt:lpstr>
      <vt:lpstr>Quản lý chuyên môn</vt:lpstr>
      <vt:lpstr>Quản lý chuyên môn</vt:lpstr>
      <vt:lpstr>Chức năng quản lý học sinh</vt:lpstr>
      <vt:lpstr>Chức năng quản lý học sinh</vt:lpstr>
      <vt:lpstr>Mô hình hệ thống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Đặt tả chức năng hệ thống</dc:title>
  <dc:creator>sanchikaro</dc:creator>
  <cp:lastModifiedBy>sanchikaro</cp:lastModifiedBy>
  <cp:revision>32</cp:revision>
  <dcterms:created xsi:type="dcterms:W3CDTF">2006-08-16T00:00:00Z</dcterms:created>
  <dcterms:modified xsi:type="dcterms:W3CDTF">2010-07-19T02:56:19Z</dcterms:modified>
</cp:coreProperties>
</file>