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ESB</a:t>
            </a:r>
            <a:endParaRPr lang="vi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i="1" smtClean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Enterprise Service Bus</a:t>
            </a:r>
            <a:endParaRPr lang="vi-VN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</a:t>
            </a:r>
            <a:r>
              <a:rPr lang="en-US" smtClean="0"/>
              <a:t>is OpenESB</a:t>
            </a:r>
            <a:r>
              <a:rPr lang="en-US" smtClean="0"/>
              <a:t>?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OpenESB là một dự án mả nguồn mở với mục đích xây dựng một Enterprise Service Bus chuẩn quốc tế.</a:t>
            </a:r>
          </a:p>
          <a:p>
            <a:pPr algn="just"/>
            <a:r>
              <a:rPr lang="en-US" smtClean="0"/>
              <a:t>Một ESB cung cấp sự linh hoạt và dễ mở rộng cho việc xây dựng ứng dụng SOA và các giải pháp tích hợp ứng dụng.</a:t>
            </a:r>
          </a:p>
          <a:p>
            <a:pPr algn="just"/>
            <a:r>
              <a:rPr lang="en-US" smtClean="0"/>
              <a:t>OpenESB liên kết mạnh mẻ </a:t>
            </a:r>
            <a:r>
              <a:rPr lang="en-US" smtClean="0"/>
              <a:t>Netbeans </a:t>
            </a:r>
            <a:r>
              <a:rPr lang="en-US" smtClean="0"/>
              <a:t>IDE và Glassfish </a:t>
            </a:r>
            <a:r>
              <a:rPr lang="en-US" smtClean="0"/>
              <a:t>Application </a:t>
            </a:r>
            <a:r>
              <a:rPr lang="en-US" smtClean="0"/>
              <a:t>Server.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GlassFish ESB?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GlassFish ESB là mội gói phân phối bởi OpenESB chứa đựng runtime và một số thành phần thiết yếu.</a:t>
            </a:r>
          </a:p>
          <a:p>
            <a:pPr algn="just"/>
            <a:r>
              <a:rPr lang="en-US" smtClean="0"/>
              <a:t>Chỉ cần tải GlassFish ESB là bạn có mọi thứ để phát triển, cài đặt và chạy các ứng dụng tích hợp được hổ trợ bằng giao diện đồ họa.</a:t>
            </a:r>
          </a:p>
          <a:p>
            <a:pPr algn="just"/>
            <a:r>
              <a:rPr lang="en-US" smtClean="0"/>
              <a:t>Nó đã được thử nghiệm để đáp ứng các tiêu chí phát hành nghiêm ngặt liên quan đến hiệu suất và chất lượng.</a:t>
            </a:r>
            <a:endParaRPr lang="vi-V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use an ESB for SOA and </a:t>
            </a:r>
            <a:r>
              <a:rPr lang="en-US" smtClean="0"/>
              <a:t>integration</a:t>
            </a:r>
            <a:r>
              <a:rPr lang="en-US" smtClean="0"/>
              <a:t>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</TotalTime>
  <Words>160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OpenESB</vt:lpstr>
      <vt:lpstr>What is OpenESB? </vt:lpstr>
      <vt:lpstr>What is GlassFish ESB?</vt:lpstr>
      <vt:lpstr>Why use an ESB for SOA and integration?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OpenESB</dc:title>
  <dc:creator>sanchikaro</dc:creator>
  <cp:lastModifiedBy>sanchikaro</cp:lastModifiedBy>
  <cp:revision>49</cp:revision>
  <dcterms:created xsi:type="dcterms:W3CDTF">2006-08-16T00:00:00Z</dcterms:created>
  <dcterms:modified xsi:type="dcterms:W3CDTF">2010-06-18T08:56:09Z</dcterms:modified>
</cp:coreProperties>
</file>