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7/7/2010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7/7/2010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accent2">
                    <a:lumMod val="75000"/>
                  </a:schemeClr>
                </a:solidFill>
              </a:rPr>
              <a:t>Open</a:t>
            </a:r>
            <a:r>
              <a:rPr lang="en-US" smtClean="0">
                <a:solidFill>
                  <a:schemeClr val="accent1">
                    <a:lumMod val="75000"/>
                  </a:schemeClr>
                </a:solidFill>
              </a:rPr>
              <a:t>ESB</a:t>
            </a:r>
            <a:endParaRPr lang="vi-VN">
              <a:solidFill>
                <a:schemeClr val="accent1">
                  <a:lumMod val="75000"/>
                </a:schemeClr>
              </a:solidFill>
            </a:endParaRPr>
          </a:p>
        </p:txBody>
      </p:sp>
      <p:sp>
        <p:nvSpPr>
          <p:cNvPr id="3" name="Subtitle 2"/>
          <p:cNvSpPr>
            <a:spLocks noGrp="1"/>
          </p:cNvSpPr>
          <p:nvPr>
            <p:ph type="subTitle" idx="1"/>
          </p:nvPr>
        </p:nvSpPr>
        <p:spPr/>
        <p:txBody>
          <a:bodyPr/>
          <a:lstStyle/>
          <a:p>
            <a:r>
              <a:rPr lang="en-US" smtClean="0">
                <a:solidFill>
                  <a:schemeClr val="accent1">
                    <a:lumMod val="75000"/>
                  </a:schemeClr>
                </a:solidFill>
              </a:rPr>
              <a:t>The </a:t>
            </a:r>
            <a:r>
              <a:rPr lang="en-US" i="1" smtClean="0">
                <a:solidFill>
                  <a:schemeClr val="accent2">
                    <a:lumMod val="75000"/>
                  </a:schemeClr>
                </a:solidFill>
              </a:rPr>
              <a:t>Open</a:t>
            </a:r>
            <a:r>
              <a:rPr lang="en-US" smtClean="0">
                <a:solidFill>
                  <a:schemeClr val="accent1">
                    <a:lumMod val="75000"/>
                  </a:schemeClr>
                </a:solidFill>
              </a:rPr>
              <a:t> Enterprise Service Bus</a:t>
            </a:r>
            <a:endParaRPr lang="vi-VN">
              <a:solidFill>
                <a:schemeClr val="accent1">
                  <a:lumMod val="75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What is OpenESB? </a:t>
            </a:r>
            <a:endParaRPr lang="vi-VN"/>
          </a:p>
        </p:txBody>
      </p:sp>
      <p:sp>
        <p:nvSpPr>
          <p:cNvPr id="3" name="Content Placeholder 2"/>
          <p:cNvSpPr>
            <a:spLocks noGrp="1"/>
          </p:cNvSpPr>
          <p:nvPr>
            <p:ph idx="1"/>
          </p:nvPr>
        </p:nvSpPr>
        <p:spPr/>
        <p:txBody>
          <a:bodyPr/>
          <a:lstStyle/>
          <a:p>
            <a:pPr algn="just"/>
            <a:r>
              <a:rPr lang="en-US" smtClean="0"/>
              <a:t>OpenESB là một dự án mả nguồn mở với mục đích xây dựng một Enterprise Service Bus chuẩn quốc tế.</a:t>
            </a:r>
          </a:p>
          <a:p>
            <a:pPr algn="just"/>
            <a:r>
              <a:rPr lang="en-US" smtClean="0"/>
              <a:t>Một ESB cung cấp sự linh hoạt và dễ mở rộng cho việc xây dựng ứng dụng SOA và các giải pháp tích hợp ứng dụng.</a:t>
            </a:r>
          </a:p>
          <a:p>
            <a:pPr algn="just"/>
            <a:r>
              <a:rPr lang="en-US" smtClean="0"/>
              <a:t>OpenESB liên kết mạnh mẽ Netbeans IDE và Glassfish Application Server.</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GlassFish ESB?</a:t>
            </a:r>
            <a:endParaRPr lang="vi-VN"/>
          </a:p>
        </p:txBody>
      </p:sp>
      <p:sp>
        <p:nvSpPr>
          <p:cNvPr id="3" name="Content Placeholder 2"/>
          <p:cNvSpPr>
            <a:spLocks noGrp="1"/>
          </p:cNvSpPr>
          <p:nvPr>
            <p:ph idx="1"/>
          </p:nvPr>
        </p:nvSpPr>
        <p:spPr/>
        <p:txBody>
          <a:bodyPr/>
          <a:lstStyle/>
          <a:p>
            <a:pPr algn="just"/>
            <a:r>
              <a:rPr lang="en-US" smtClean="0"/>
              <a:t>GlassFish ESB là mội gói phân phối bởi OpenESB chứa đựng runtime và một số thành phần thiết yếu.</a:t>
            </a:r>
          </a:p>
          <a:p>
            <a:pPr algn="just"/>
            <a:r>
              <a:rPr lang="en-US" smtClean="0"/>
              <a:t>Chỉ cần tải GlassFish ESB là bạn có mọi thứ để phát triển, cài đặt và chạy các ứng dụng tích hợp được hổ trợ bằng giao diện đồ họa.</a:t>
            </a:r>
          </a:p>
          <a:p>
            <a:pPr algn="just"/>
            <a:r>
              <a:rPr lang="en-US" smtClean="0"/>
              <a:t>Nó đã được thử nghiệm để đáp ứng các tiêu chí phát hành nghiêm ngặt liên quan đến hiệu suất và chất lượng.</a:t>
            </a:r>
            <a:endParaRPr lang="vi-VN"/>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use an ESB for SOA and integration?</a:t>
            </a:r>
            <a:endParaRPr lang="vi-VN"/>
          </a:p>
        </p:txBody>
      </p:sp>
      <p:sp>
        <p:nvSpPr>
          <p:cNvPr id="3" name="Content Placeholder 2"/>
          <p:cNvSpPr>
            <a:spLocks noGrp="1"/>
          </p:cNvSpPr>
          <p:nvPr>
            <p:ph idx="1"/>
          </p:nvPr>
        </p:nvSpPr>
        <p:spPr/>
        <p:txBody>
          <a:bodyPr>
            <a:normAutofit fontScale="77500" lnSpcReduction="20000"/>
          </a:bodyPr>
          <a:lstStyle/>
          <a:p>
            <a:r>
              <a:rPr lang="en-US" smtClean="0"/>
              <a:t>Mục đích của OpenESB là nhằm giúp cho việc hội nhập và phát triển SOA hiệu quả hơn bằng cách cung cấp các thành phần hổ trợ “out of the box”. Ví dụ như việc quét một thư mục, với sự hổ trợ của OpenESB bạn không cần phải code một đoạn code nào.</a:t>
            </a:r>
          </a:p>
          <a:p>
            <a:r>
              <a:rPr lang="en-US" smtClean="0"/>
              <a:t>BPEL SE là một thành phần “out of the box”. Với thành phần này, business logic được thể hiện trong WS-BPEL, một ngôn ngữ rất ý nghĩa giúp các logic phức tạp được đơn giản hóa bởi vài dòng code hoặc một hình họa.</a:t>
            </a:r>
          </a:p>
          <a:p>
            <a:r>
              <a:rPr lang="en-US" smtClean="0">
                <a:latin typeface="Corbel (Body)"/>
              </a:rPr>
              <a:t>OpenESB cũng các khó khăn thường gặp và các pattern, như xử lý lỗi, patten tích hợp …</a:t>
            </a:r>
          </a:p>
          <a:p>
            <a:r>
              <a:rPr lang="en-US" smtClean="0">
                <a:latin typeface="Corbel (Body)"/>
              </a:rPr>
              <a:t>Xuyên suốt OpenESB, việc cấu hình thì được ưa thích hơn coding và kết quả là phát triển ứng dụng nhanh hơn và code ít hơn.</a:t>
            </a:r>
            <a:endParaRPr lang="vi-VN" smtClean="0">
              <a:latin typeface="Corbel (Body)"/>
            </a:endParaRP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1471</TotalTime>
  <Words>315</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Module</vt:lpstr>
      <vt:lpstr>OpenESB</vt:lpstr>
      <vt:lpstr>What is OpenESB? </vt:lpstr>
      <vt:lpstr>What is GlassFish ESB?</vt:lpstr>
      <vt:lpstr>Why use an ESB for SOA and integration?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OpenESB</dc:title>
  <dc:creator>sanchikaro</dc:creator>
  <cp:lastModifiedBy>sanchikaro</cp:lastModifiedBy>
  <cp:revision>99</cp:revision>
  <dcterms:created xsi:type="dcterms:W3CDTF">2006-08-16T00:00:00Z</dcterms:created>
  <dcterms:modified xsi:type="dcterms:W3CDTF">2010-07-08T02:56:37Z</dcterms:modified>
</cp:coreProperties>
</file>