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5299-BAFB-4EC1-94FA-905DEF9967DA}" type="datetimeFigureOut">
              <a:rPr lang="vi-VN" smtClean="0"/>
              <a:t>07/07/2010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29F2-6B13-44F9-A659-AC018FFF3EA0}" type="slidenum">
              <a:rPr lang="vi-VN" smtClean="0"/>
              <a:t>‹#›</a:t>
            </a:fld>
            <a:endParaRPr lang="vi-V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5299-BAFB-4EC1-94FA-905DEF9967DA}" type="datetimeFigureOut">
              <a:rPr lang="vi-VN" smtClean="0"/>
              <a:t>07/07/2010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29F2-6B13-44F9-A659-AC018FFF3EA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5299-BAFB-4EC1-94FA-905DEF9967DA}" type="datetimeFigureOut">
              <a:rPr lang="vi-VN" smtClean="0"/>
              <a:t>07/07/2010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29F2-6B13-44F9-A659-AC018FFF3EA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5299-BAFB-4EC1-94FA-905DEF9967DA}" type="datetimeFigureOut">
              <a:rPr lang="vi-VN" smtClean="0"/>
              <a:t>07/07/2010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29F2-6B13-44F9-A659-AC018FFF3EA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5299-BAFB-4EC1-94FA-905DEF9967DA}" type="datetimeFigureOut">
              <a:rPr lang="vi-VN" smtClean="0"/>
              <a:t>07/07/2010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29F2-6B13-44F9-A659-AC018FFF3EA0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5299-BAFB-4EC1-94FA-905DEF9967DA}" type="datetimeFigureOut">
              <a:rPr lang="vi-VN" smtClean="0"/>
              <a:t>07/07/2010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29F2-6B13-44F9-A659-AC018FFF3EA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5299-BAFB-4EC1-94FA-905DEF9967DA}" type="datetimeFigureOut">
              <a:rPr lang="vi-VN" smtClean="0"/>
              <a:t>07/07/2010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29F2-6B13-44F9-A659-AC018FFF3EA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5299-BAFB-4EC1-94FA-905DEF9967DA}" type="datetimeFigureOut">
              <a:rPr lang="vi-VN" smtClean="0"/>
              <a:t>07/07/2010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29F2-6B13-44F9-A659-AC018FFF3EA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5299-BAFB-4EC1-94FA-905DEF9967DA}" type="datetimeFigureOut">
              <a:rPr lang="vi-VN" smtClean="0"/>
              <a:t>07/07/2010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29F2-6B13-44F9-A659-AC018FFF3EA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5299-BAFB-4EC1-94FA-905DEF9967DA}" type="datetimeFigureOut">
              <a:rPr lang="vi-VN" smtClean="0"/>
              <a:t>07/07/2010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29F2-6B13-44F9-A659-AC018FFF3EA0}" type="slidenum">
              <a:rPr lang="vi-VN" smtClean="0"/>
              <a:t>‹#›</a:t>
            </a:fld>
            <a:endParaRPr lang="vi-V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2235299-BAFB-4EC1-94FA-905DEF9967DA}" type="datetimeFigureOut">
              <a:rPr lang="vi-VN" smtClean="0"/>
              <a:t>07/07/2010</a:t>
            </a:fld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D5C29F2-6B13-44F9-A659-AC018FFF3EA0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2235299-BAFB-4EC1-94FA-905DEF9967DA}" type="datetimeFigureOut">
              <a:rPr lang="vi-VN" smtClean="0"/>
              <a:t>07/07/2010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D5C29F2-6B13-44F9-A659-AC018FFF3EA0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Understanding the BPEL Module Project</a:t>
            </a:r>
            <a:br>
              <a:rPr lang="en-US" smtClean="0"/>
            </a:br>
            <a:endParaRPr lang="vi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The BPEL Module project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BPEL Module project is a group of source files which includes BPEL files, WSDL files, and XML schema files. Within a BPEL Module project, you can author a business process compliant with the WS-BPEL 2.0 language specification.</a:t>
            </a:r>
            <a:endParaRPr lang="vi-V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BPEL Module project provides point-and-click support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Using the New Project wizard to create a BPEL Module project and a Composite Application project. </a:t>
            </a:r>
          </a:p>
          <a:p>
            <a:r>
              <a:rPr lang="en-US" smtClean="0"/>
              <a:t>Importing WSDL Resources to act as partner services in the business process. </a:t>
            </a:r>
          </a:p>
          <a:p>
            <a:r>
              <a:rPr lang="en-US" smtClean="0"/>
              <a:t>Creating new WSDL resources, as needed. </a:t>
            </a:r>
          </a:p>
          <a:p>
            <a:r>
              <a:rPr lang="en-US" smtClean="0"/>
              <a:t>Importing XML Schema resources. </a:t>
            </a:r>
          </a:p>
          <a:p>
            <a:r>
              <a:rPr lang="en-US" smtClean="0"/>
              <a:t>Adding BPEL activities to the business process diagram; further defining the elements by using Property Editor dialog boxes, Properties window, and pop-up menu actions. </a:t>
            </a:r>
          </a:p>
          <a:p>
            <a:r>
              <a:rPr lang="en-US" smtClean="0"/>
              <a:t>Creating and changing the source code of the BPEL, WSDL and XSD files. </a:t>
            </a:r>
          </a:p>
          <a:p>
            <a:r>
              <a:rPr lang="en-US" smtClean="0"/>
              <a:t>Checking and validating XML source code. </a:t>
            </a:r>
          </a:p>
          <a:p>
            <a:r>
              <a:rPr lang="en-US" smtClean="0"/>
              <a:t>Building and adding the project as a JBI module to a Composite Application project. </a:t>
            </a:r>
          </a:p>
          <a:p>
            <a:r>
              <a:rPr lang="en-US" smtClean="0"/>
              <a:t>Test running BPEL processes by sending sample messages to the deployed process or processes. </a:t>
            </a:r>
          </a:p>
          <a:p>
            <a:r>
              <a:rPr lang="en-US" smtClean="0"/>
              <a:t>Debugging deployed business processes </a:t>
            </a:r>
          </a:p>
          <a:p>
            <a:endParaRPr lang="vi-V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Steps to Create a BPEL </a:t>
            </a:r>
            <a:r>
              <a:rPr lang="en-US" smtClean="0"/>
              <a:t>Module </a:t>
            </a:r>
            <a:r>
              <a:rPr lang="en-US" smtClean="0"/>
              <a:t>Project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smtClean="0"/>
              <a:t>Create a new BPEL Module Project using the New Project wizard. </a:t>
            </a:r>
          </a:p>
          <a:p>
            <a:pPr marL="633222" indent="-514350">
              <a:buFont typeface="+mj-lt"/>
              <a:buAutoNum type="arabicPeriod"/>
            </a:pPr>
            <a:r>
              <a:rPr lang="en-US" smtClean="0"/>
              <a:t>Create a Composite Application Project. For sample processes, Composite Application projects are created automatically for you. For the processes created from scratch, you create the Composite Application project manually. </a:t>
            </a:r>
          </a:p>
          <a:p>
            <a:pPr marL="633222" indent="-514350">
              <a:buFont typeface="+mj-lt"/>
              <a:buAutoNum type="arabicPeriod"/>
            </a:pPr>
            <a:r>
              <a:rPr lang="en-US" smtClean="0"/>
              <a:t>Add JBI Modules to the Composite Application project. </a:t>
            </a:r>
          </a:p>
          <a:p>
            <a:pPr marL="633222" indent="-514350">
              <a:buFont typeface="+mj-lt"/>
              <a:buAutoNum type="arabicPeriod"/>
            </a:pPr>
            <a:r>
              <a:rPr lang="en-US" smtClean="0"/>
              <a:t>(Optional) Build the Composite Application project and make sure that the Application Server is started. </a:t>
            </a:r>
          </a:p>
          <a:p>
            <a:pPr marL="633222" indent="-514350">
              <a:buFont typeface="+mj-lt"/>
              <a:buAutoNum type="arabicPeriod"/>
            </a:pPr>
            <a:r>
              <a:rPr lang="en-US" smtClean="0"/>
              <a:t>Deploy the Composite Application Project. </a:t>
            </a:r>
          </a:p>
          <a:p>
            <a:pPr marL="633222" indent="-514350">
              <a:buFont typeface="+mj-lt"/>
              <a:buAutoNum type="arabicPeriod"/>
            </a:pPr>
            <a:r>
              <a:rPr lang="en-US" smtClean="0"/>
              <a:t>Create test cases. For sample processes, test cases are automatically created. For new projects, you need to create at least one test case. </a:t>
            </a:r>
          </a:p>
          <a:p>
            <a:pPr marL="633222" indent="-514350">
              <a:buFont typeface="+mj-lt"/>
              <a:buAutoNum type="arabicPeriod"/>
            </a:pPr>
            <a:r>
              <a:rPr lang="en-US" smtClean="0"/>
              <a:t>Run one or all test cases. </a:t>
            </a:r>
          </a:p>
          <a:p>
            <a:pPr marL="633222" indent="-514350">
              <a:buFont typeface="+mj-lt"/>
              <a:buAutoNum type="arabicPeriod"/>
            </a:pPr>
            <a:r>
              <a:rPr lang="en-US" smtClean="0"/>
              <a:t>If necessary, debug the BPEL process</a:t>
            </a:r>
            <a:r>
              <a:rPr lang="en-US" smtClean="0"/>
              <a:t>. </a:t>
            </a:r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Creating a New Project from a Sample BPEL </a:t>
            </a:r>
            <a:r>
              <a:rPr lang="en-US" smtClean="0"/>
              <a:t>Module </a:t>
            </a:r>
            <a:r>
              <a:rPr lang="en-US" smtClean="0"/>
              <a:t>Project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smtClean="0"/>
              <a:t>Choose </a:t>
            </a:r>
            <a:r>
              <a:rPr lang="en-US" smtClean="0">
                <a:latin typeface="DilleniaUPC" pitchFamily="18" charset="-34"/>
                <a:cs typeface="DilleniaUPC" pitchFamily="18" charset="-34"/>
              </a:rPr>
              <a:t>File → New Project </a:t>
            </a:r>
            <a:r>
              <a:rPr lang="en-US" smtClean="0"/>
              <a:t>(Ctrl-Shift-N). </a:t>
            </a:r>
          </a:p>
          <a:p>
            <a:pPr marL="633222" indent="-514350">
              <a:buFont typeface="+mj-lt"/>
              <a:buAutoNum type="arabicPeriod"/>
            </a:pPr>
            <a:r>
              <a:rPr lang="en-US" smtClean="0"/>
              <a:t>In the Categories list, expand the </a:t>
            </a:r>
            <a:r>
              <a:rPr lang="en-US" smtClean="0">
                <a:latin typeface="DilleniaUPC" pitchFamily="18" charset="-34"/>
                <a:cs typeface="DilleniaUPC" pitchFamily="18" charset="-34"/>
              </a:rPr>
              <a:t>Samples</a:t>
            </a:r>
            <a:r>
              <a:rPr lang="en-US" smtClean="0"/>
              <a:t> node and select SOA. </a:t>
            </a:r>
          </a:p>
          <a:p>
            <a:pPr marL="633222" indent="-514350">
              <a:buFont typeface="+mj-lt"/>
              <a:buAutoNum type="arabicPeriod"/>
            </a:pPr>
            <a:r>
              <a:rPr lang="en-US" smtClean="0"/>
              <a:t>In the Projects list, select the sample project you want to create and click </a:t>
            </a:r>
            <a:r>
              <a:rPr lang="en-US" smtClean="0">
                <a:latin typeface="DilleniaUPC" pitchFamily="18" charset="-34"/>
                <a:cs typeface="DilleniaUPC" pitchFamily="18" charset="-34"/>
              </a:rPr>
              <a:t>Next</a:t>
            </a:r>
            <a:r>
              <a:rPr lang="en-US" smtClean="0"/>
              <a:t>. </a:t>
            </a:r>
          </a:p>
          <a:p>
            <a:pPr marL="633222" indent="-514350">
              <a:buFont typeface="+mj-lt"/>
              <a:buAutoNum type="arabicPeriod"/>
            </a:pPr>
            <a:r>
              <a:rPr lang="en-US" smtClean="0"/>
              <a:t>In the Name and Location page, name the project and specify the location of project files. </a:t>
            </a:r>
          </a:p>
          <a:p>
            <a:pPr marL="633222" indent="-514350">
              <a:buFont typeface="+mj-lt"/>
              <a:buAutoNum type="arabicPeriod"/>
            </a:pPr>
            <a:r>
              <a:rPr lang="en-US" smtClean="0"/>
              <a:t>Click </a:t>
            </a:r>
            <a:r>
              <a:rPr lang="en-US" smtClean="0">
                <a:latin typeface="DilleniaUPC" pitchFamily="18" charset="-34"/>
                <a:cs typeface="DilleniaUPC" pitchFamily="18" charset="-34"/>
              </a:rPr>
              <a:t>Finish</a:t>
            </a:r>
            <a:r>
              <a:rPr lang="en-US" smtClean="0"/>
              <a:t>. The wizard creates two types of projects for the selected sample: a sample BPEL Module project and a sample Composite Application project. You are free to modify the sample business process and or add additional BPEL processes to the BPEL Module. To deploy, test-run, and debug the BPEL process, use the Composite Application project. </a:t>
            </a:r>
          </a:p>
          <a:p>
            <a:endParaRPr lang="vi-V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</TotalTime>
  <Words>445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Module</vt:lpstr>
      <vt:lpstr>Understanding the BPEL Module Project </vt:lpstr>
      <vt:lpstr>The BPEL Module project</vt:lpstr>
      <vt:lpstr>The BPEL Module project provides point-and-click support</vt:lpstr>
      <vt:lpstr>Steps to Create a BPEL Module Project</vt:lpstr>
      <vt:lpstr>Creating a New Project from a Sample BPEL Module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BPEL Module Project</dc:title>
  <dc:creator>sanchikaro</dc:creator>
  <cp:lastModifiedBy>sanchikaro</cp:lastModifiedBy>
  <cp:revision>7</cp:revision>
  <dcterms:created xsi:type="dcterms:W3CDTF">2010-07-07T04:19:28Z</dcterms:created>
  <dcterms:modified xsi:type="dcterms:W3CDTF">2010-07-07T04:25:42Z</dcterms:modified>
</cp:coreProperties>
</file>