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3" r:id="rId11"/>
    <p:sldId id="265" r:id="rId12"/>
    <p:sldId id="266" r:id="rId13"/>
    <p:sldId id="274" r:id="rId14"/>
    <p:sldId id="267" r:id="rId15"/>
    <p:sldId id="275" r:id="rId16"/>
    <p:sldId id="268" r:id="rId17"/>
    <p:sldId id="272" r:id="rId18"/>
    <p:sldId id="270" r:id="rId19"/>
    <p:sldId id="276" r:id="rId20"/>
    <p:sldId id="271" r:id="rId21"/>
    <p:sldId id="277" r:id="rId22"/>
    <p:sldId id="278" r:id="rId23"/>
    <p:sldId id="26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Bước</a:t>
            </a:r>
            <a:r>
              <a:rPr lang="en-US" dirty="0" smtClean="0"/>
              <a:t> </a:t>
            </a:r>
            <a:r>
              <a:rPr lang="en-US" dirty="0" err="1" smtClean="0"/>
              <a:t>tiếp</a:t>
            </a:r>
            <a:r>
              <a:rPr lang="en-US" dirty="0" smtClean="0"/>
              <a:t> </a:t>
            </a:r>
            <a:r>
              <a:rPr lang="en-US" dirty="0" err="1" smtClean="0"/>
              <a:t>theo</a:t>
            </a:r>
            <a:r>
              <a:rPr lang="en-US" dirty="0" smtClean="0"/>
              <a:t> </a:t>
            </a:r>
            <a:r>
              <a:rPr lang="en-US" dirty="0" err="1" smtClean="0"/>
              <a:t>để</a:t>
            </a:r>
            <a:r>
              <a:rPr lang="en-US" dirty="0" smtClean="0"/>
              <a:t> </a:t>
            </a:r>
            <a:r>
              <a:rPr lang="en-US" dirty="0" err="1" smtClean="0"/>
              <a:t>modelling</a:t>
            </a:r>
            <a:endParaRPr lang="en-US" dirty="0"/>
          </a:p>
        </p:txBody>
      </p:sp>
      <p:sp>
        <p:nvSpPr>
          <p:cNvPr id="3" name="Subtitle 2"/>
          <p:cNvSpPr>
            <a:spLocks noGrp="1"/>
          </p:cNvSpPr>
          <p:nvPr>
            <p:ph type="subTitle" idx="1"/>
          </p:nvPr>
        </p:nvSpPr>
        <p:spPr/>
        <p:txBody>
          <a:bodyPr/>
          <a:lstStyle/>
          <a:p>
            <a:r>
              <a:rPr lang="en-US" dirty="0" smtClean="0"/>
              <a:t>Presenter: </a:t>
            </a:r>
            <a:r>
              <a:rPr lang="en-US" dirty="0" err="1" smtClean="0"/>
              <a:t>Nguyễn</a:t>
            </a:r>
            <a:r>
              <a:rPr lang="en-US" dirty="0" smtClean="0"/>
              <a:t> </a:t>
            </a:r>
            <a:r>
              <a:rPr lang="en-US" dirty="0" err="1" smtClean="0"/>
              <a:t>Hải</a:t>
            </a:r>
            <a:r>
              <a:rPr lang="en-US" dirty="0" smtClean="0"/>
              <a:t> </a:t>
            </a:r>
            <a:r>
              <a:rPr lang="en-US" dirty="0" err="1" smtClean="0"/>
              <a:t>Đăng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 Cooperation </a:t>
            </a:r>
            <a:r>
              <a:rPr lang="en-US" dirty="0" smtClean="0"/>
              <a:t>Viewpoint(cont)</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Function Viewpoint</a:t>
            </a:r>
            <a:endParaRPr lang="en-US" dirty="0"/>
          </a:p>
        </p:txBody>
      </p:sp>
      <p:sp>
        <p:nvSpPr>
          <p:cNvPr id="3" name="Content Placeholder 2"/>
          <p:cNvSpPr>
            <a:spLocks noGrp="1"/>
          </p:cNvSpPr>
          <p:nvPr>
            <p:ph idx="1"/>
          </p:nvPr>
        </p:nvSpPr>
        <p:spPr/>
        <p:txBody>
          <a:bodyPr/>
          <a:lstStyle/>
          <a:p>
            <a:r>
              <a:rPr lang="en-US" sz="2400" dirty="0" err="1" smtClean="0"/>
              <a:t>Cung</a:t>
            </a:r>
            <a:r>
              <a:rPr lang="en-US" sz="2400" dirty="0" smtClean="0"/>
              <a:t> </a:t>
            </a:r>
            <a:r>
              <a:rPr lang="en-US" sz="2400" dirty="0" err="1" smtClean="0"/>
              <a:t>cấp</a:t>
            </a:r>
            <a:r>
              <a:rPr lang="en-US" sz="2400" dirty="0" smtClean="0"/>
              <a:t> </a:t>
            </a:r>
            <a:r>
              <a:rPr lang="en-US" sz="2400" dirty="0" err="1" smtClean="0"/>
              <a:t>cái</a:t>
            </a:r>
            <a:r>
              <a:rPr lang="en-US" sz="2400" dirty="0" smtClean="0"/>
              <a:t> </a:t>
            </a:r>
            <a:r>
              <a:rPr lang="en-US" sz="2400" dirty="0" err="1" smtClean="0"/>
              <a:t>nhìn</a:t>
            </a:r>
            <a:r>
              <a:rPr lang="en-US" sz="2400" dirty="0" smtClean="0"/>
              <a:t> high-level </a:t>
            </a:r>
            <a:r>
              <a:rPr lang="en-US" sz="2400" dirty="0" err="1" smtClean="0"/>
              <a:t>vào</a:t>
            </a:r>
            <a:r>
              <a:rPr lang="en-US" sz="2400" dirty="0" smtClean="0"/>
              <a:t> </a:t>
            </a:r>
            <a:r>
              <a:rPr lang="en-US" sz="2400" dirty="0" err="1" smtClean="0"/>
              <a:t>những</a:t>
            </a:r>
            <a:r>
              <a:rPr lang="en-US" sz="2400" dirty="0" smtClean="0"/>
              <a:t> </a:t>
            </a:r>
            <a:r>
              <a:rPr lang="en-US" sz="2400" dirty="0" err="1" smtClean="0"/>
              <a:t>chức</a:t>
            </a:r>
            <a:r>
              <a:rPr lang="en-US" sz="2400" dirty="0" smtClean="0"/>
              <a:t> </a:t>
            </a:r>
            <a:r>
              <a:rPr lang="en-US" sz="2400" dirty="0" err="1" smtClean="0"/>
              <a:t>năng</a:t>
            </a:r>
            <a:r>
              <a:rPr lang="en-US" sz="2400" dirty="0" smtClean="0"/>
              <a:t> </a:t>
            </a:r>
            <a:r>
              <a:rPr lang="en-US" sz="2400" dirty="0" err="1" smtClean="0"/>
              <a:t>chính</a:t>
            </a:r>
            <a:r>
              <a:rPr lang="en-US" sz="2400" dirty="0" smtClean="0"/>
              <a:t> </a:t>
            </a:r>
            <a:r>
              <a:rPr lang="en-US" sz="2400" dirty="0" err="1" smtClean="0"/>
              <a:t>của</a:t>
            </a:r>
            <a:r>
              <a:rPr lang="en-US" sz="2400" dirty="0" smtClean="0"/>
              <a:t> </a:t>
            </a:r>
            <a:r>
              <a:rPr lang="en-US" sz="2400" dirty="0" err="1" smtClean="0"/>
              <a:t>công</a:t>
            </a:r>
            <a:r>
              <a:rPr lang="en-US" sz="2400" dirty="0" smtClean="0"/>
              <a:t> </a:t>
            </a:r>
            <a:r>
              <a:rPr lang="en-US" sz="2400" dirty="0" err="1" smtClean="0"/>
              <a:t>ty,thường</a:t>
            </a:r>
            <a:r>
              <a:rPr lang="en-US" sz="2400" dirty="0" smtClean="0"/>
              <a:t> </a:t>
            </a:r>
            <a:r>
              <a:rPr lang="en-US" sz="2400" dirty="0" err="1" smtClean="0"/>
              <a:t>là</a:t>
            </a:r>
            <a:r>
              <a:rPr lang="en-US" sz="2400" dirty="0" smtClean="0"/>
              <a:t> </a:t>
            </a:r>
            <a:r>
              <a:rPr lang="en-US" sz="2400" dirty="0" err="1" smtClean="0"/>
              <a:t>những</a:t>
            </a:r>
            <a:r>
              <a:rPr lang="en-US" sz="2400" dirty="0" smtClean="0"/>
              <a:t> </a:t>
            </a:r>
            <a:r>
              <a:rPr lang="en-US" sz="2400" dirty="0" err="1" smtClean="0"/>
              <a:t>chức</a:t>
            </a:r>
            <a:r>
              <a:rPr lang="en-US" sz="2400" dirty="0" smtClean="0"/>
              <a:t> </a:t>
            </a:r>
            <a:r>
              <a:rPr lang="en-US" sz="2400" dirty="0" err="1" smtClean="0"/>
              <a:t>năng</a:t>
            </a:r>
            <a:r>
              <a:rPr lang="en-US" sz="2400" dirty="0" smtClean="0"/>
              <a:t> </a:t>
            </a:r>
            <a:r>
              <a:rPr lang="en-US" sz="2400" dirty="0" err="1" smtClean="0"/>
              <a:t>chính</a:t>
            </a:r>
            <a:r>
              <a:rPr lang="en-US" sz="2400" dirty="0" smtClean="0"/>
              <a:t> </a:t>
            </a:r>
            <a:r>
              <a:rPr lang="en-US" sz="2400" dirty="0" err="1" smtClean="0"/>
              <a:t>yếu</a:t>
            </a:r>
            <a:r>
              <a:rPr lang="en-US" sz="2400" dirty="0" smtClean="0"/>
              <a:t> </a:t>
            </a:r>
            <a:r>
              <a:rPr lang="en-US" sz="2400" dirty="0" err="1" smtClean="0"/>
              <a:t>ít</a:t>
            </a:r>
            <a:r>
              <a:rPr lang="en-US" sz="2400" dirty="0" smtClean="0"/>
              <a:t> </a:t>
            </a:r>
            <a:r>
              <a:rPr lang="en-US" sz="2400" dirty="0" err="1" smtClean="0"/>
              <a:t>thay</a:t>
            </a:r>
            <a:r>
              <a:rPr lang="en-US" sz="2400" dirty="0" smtClean="0"/>
              <a:t> </a:t>
            </a:r>
            <a:r>
              <a:rPr lang="en-US" sz="2400" dirty="0" err="1" smtClean="0"/>
              <a:t>đổi</a:t>
            </a:r>
            <a:endParaRPr lang="en-US" sz="2400" dirty="0" smtClean="0"/>
          </a:p>
          <a:p>
            <a:r>
              <a:rPr lang="en-US" sz="2400" dirty="0" err="1" smtClean="0"/>
              <a:t>Thường</a:t>
            </a:r>
            <a:r>
              <a:rPr lang="en-US" sz="2400" dirty="0" smtClean="0"/>
              <a:t> </a:t>
            </a:r>
            <a:r>
              <a:rPr lang="en-US" sz="2400" dirty="0" err="1" smtClean="0"/>
              <a:t>gồm</a:t>
            </a:r>
            <a:r>
              <a:rPr lang="en-US" sz="2400" dirty="0" smtClean="0"/>
              <a:t>: business </a:t>
            </a:r>
            <a:r>
              <a:rPr lang="en-US" sz="2400" dirty="0" err="1" smtClean="0"/>
              <a:t>role,actor,fuction</a:t>
            </a:r>
            <a:endParaRPr lang="en-US" sz="2400" dirty="0" smtClean="0"/>
          </a:p>
          <a:p>
            <a:pPr lvl="1"/>
            <a:endParaRPr lang="en-US" dirty="0"/>
          </a:p>
        </p:txBody>
      </p:sp>
      <p:pic>
        <p:nvPicPr>
          <p:cNvPr id="3076" name="Picture 4"/>
          <p:cNvPicPr>
            <a:picLocks noChangeAspect="1" noChangeArrowheads="1"/>
          </p:cNvPicPr>
          <p:nvPr/>
        </p:nvPicPr>
        <p:blipFill>
          <a:blip r:embed="rId2"/>
          <a:srcRect/>
          <a:stretch>
            <a:fillRect/>
          </a:stretch>
        </p:blipFill>
        <p:spPr bwMode="auto">
          <a:xfrm>
            <a:off x="2590800" y="2876550"/>
            <a:ext cx="4343400" cy="3981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Viewpoint</a:t>
            </a:r>
            <a:endParaRPr lang="en-US" dirty="0"/>
          </a:p>
        </p:txBody>
      </p:sp>
      <p:sp>
        <p:nvSpPr>
          <p:cNvPr id="3" name="Content Placeholder 2"/>
          <p:cNvSpPr>
            <a:spLocks noGrp="1"/>
          </p:cNvSpPr>
          <p:nvPr>
            <p:ph idx="1"/>
          </p:nvPr>
        </p:nvSpPr>
        <p:spPr/>
        <p:txBody>
          <a:bodyPr/>
          <a:lstStyle/>
          <a:p>
            <a:endParaRPr lang="en-US" dirty="0"/>
          </a:p>
        </p:txBody>
      </p:sp>
      <p:pic>
        <p:nvPicPr>
          <p:cNvPr id="4099" name="Picture 3"/>
          <p:cNvPicPr>
            <a:picLocks noChangeAspect="1" noChangeArrowheads="1"/>
          </p:cNvPicPr>
          <p:nvPr/>
        </p:nvPicPr>
        <p:blipFill>
          <a:blip r:embed="rId2"/>
          <a:srcRect/>
          <a:stretch>
            <a:fillRect/>
          </a:stretch>
        </p:blipFill>
        <p:spPr bwMode="auto">
          <a:xfrm>
            <a:off x="2062163" y="2300288"/>
            <a:ext cx="5019675" cy="36433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a:t>
            </a:r>
            <a:r>
              <a:rPr lang="en-US" dirty="0" smtClean="0"/>
              <a:t>Viewpoint(cont)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Sau</a:t>
            </a:r>
            <a:r>
              <a:rPr lang="en-US" dirty="0" smtClean="0"/>
              <a:t> </a:t>
            </a:r>
            <a:r>
              <a:rPr lang="en-US" dirty="0" err="1" smtClean="0"/>
              <a:t>khi</a:t>
            </a:r>
            <a:r>
              <a:rPr lang="en-US" dirty="0" smtClean="0"/>
              <a:t> </a:t>
            </a:r>
            <a:r>
              <a:rPr lang="en-US" dirty="0" err="1" smtClean="0"/>
              <a:t>nhận</a:t>
            </a:r>
            <a:r>
              <a:rPr lang="en-US" dirty="0" smtClean="0"/>
              <a:t> </a:t>
            </a:r>
            <a:r>
              <a:rPr lang="en-US" dirty="0" err="1" smtClean="0"/>
              <a:t>diện</a:t>
            </a:r>
            <a:r>
              <a:rPr lang="en-US" dirty="0" smtClean="0"/>
              <a:t> </a:t>
            </a:r>
            <a:r>
              <a:rPr lang="en-US" dirty="0" err="1" smtClean="0"/>
              <a:t>được</a:t>
            </a:r>
            <a:r>
              <a:rPr lang="en-US" dirty="0" smtClean="0"/>
              <a:t> </a:t>
            </a:r>
            <a:r>
              <a:rPr lang="en-US" dirty="0" err="1" smtClean="0"/>
              <a:t>các</a:t>
            </a:r>
            <a:r>
              <a:rPr lang="en-US" dirty="0" smtClean="0"/>
              <a:t> service(</a:t>
            </a:r>
            <a:r>
              <a:rPr lang="en-US" dirty="0" err="1" smtClean="0"/>
              <a:t>thường</a:t>
            </a:r>
            <a:r>
              <a:rPr lang="en-US" dirty="0" smtClean="0"/>
              <a:t> </a:t>
            </a:r>
            <a:r>
              <a:rPr lang="en-US" dirty="0" err="1" smtClean="0"/>
              <a:t>là</a:t>
            </a:r>
            <a:r>
              <a:rPr lang="en-US" dirty="0" smtClean="0"/>
              <a:t> </a:t>
            </a:r>
            <a:r>
              <a:rPr lang="en-US" dirty="0" err="1" smtClean="0"/>
              <a:t>một</a:t>
            </a:r>
            <a:r>
              <a:rPr lang="en-US" dirty="0" smtClean="0"/>
              <a:t> </a:t>
            </a:r>
            <a:r>
              <a:rPr lang="en-US" dirty="0" err="1" smtClean="0"/>
              <a:t>tập</a:t>
            </a:r>
            <a:r>
              <a:rPr lang="en-US" dirty="0" smtClean="0"/>
              <a:t> </a:t>
            </a:r>
            <a:r>
              <a:rPr lang="en-US" dirty="0" err="1" smtClean="0"/>
              <a:t>các</a:t>
            </a:r>
            <a:r>
              <a:rPr lang="en-US" dirty="0" smtClean="0"/>
              <a:t> service </a:t>
            </a:r>
            <a:r>
              <a:rPr lang="en-US" dirty="0" err="1" smtClean="0"/>
              <a:t>được</a:t>
            </a:r>
            <a:r>
              <a:rPr lang="en-US" dirty="0" smtClean="0"/>
              <a:t> </a:t>
            </a:r>
            <a:r>
              <a:rPr lang="en-US" dirty="0" err="1" smtClean="0"/>
              <a:t>cung</a:t>
            </a:r>
            <a:r>
              <a:rPr lang="en-US" dirty="0" smtClean="0"/>
              <a:t> </a:t>
            </a:r>
            <a:r>
              <a:rPr lang="en-US" dirty="0" err="1" smtClean="0"/>
              <a:t>cấp</a:t>
            </a:r>
            <a:r>
              <a:rPr lang="en-US" dirty="0" smtClean="0"/>
              <a:t> </a:t>
            </a:r>
            <a:r>
              <a:rPr lang="en-US" dirty="0" err="1" smtClean="0"/>
              <a:t>bởi</a:t>
            </a:r>
            <a:r>
              <a:rPr lang="en-US" dirty="0" smtClean="0"/>
              <a:t> </a:t>
            </a:r>
            <a:r>
              <a:rPr lang="en-US" dirty="0" err="1" smtClean="0"/>
              <a:t>một</a:t>
            </a:r>
            <a:r>
              <a:rPr lang="en-US" dirty="0" smtClean="0"/>
              <a:t> </a:t>
            </a:r>
            <a:r>
              <a:rPr lang="en-US" dirty="0" err="1" smtClean="0"/>
              <a:t>tổ</a:t>
            </a:r>
            <a:r>
              <a:rPr lang="en-US" dirty="0" smtClean="0"/>
              <a:t> </a:t>
            </a:r>
            <a:r>
              <a:rPr lang="en-US" dirty="0" err="1" smtClean="0"/>
              <a:t>chức,phòng</a:t>
            </a:r>
            <a:r>
              <a:rPr lang="en-US" dirty="0" smtClean="0"/>
              <a:t> ban </a:t>
            </a:r>
            <a:r>
              <a:rPr lang="en-US" dirty="0" err="1" smtClean="0"/>
              <a:t>nào</a:t>
            </a:r>
            <a:r>
              <a:rPr lang="en-US" dirty="0" smtClean="0"/>
              <a:t> </a:t>
            </a:r>
            <a:r>
              <a:rPr lang="en-US" dirty="0" err="1" smtClean="0"/>
              <a:t>đó</a:t>
            </a:r>
            <a:r>
              <a:rPr lang="en-US" dirty="0" smtClean="0"/>
              <a:t> </a:t>
            </a:r>
            <a:r>
              <a:rPr lang="en-US" dirty="0" err="1" smtClean="0"/>
              <a:t>trong</a:t>
            </a:r>
            <a:r>
              <a:rPr lang="en-US" dirty="0" smtClean="0"/>
              <a:t> </a:t>
            </a:r>
            <a:r>
              <a:rPr lang="en-US" dirty="0" err="1" smtClean="0"/>
              <a:t>công</a:t>
            </a:r>
            <a:r>
              <a:rPr lang="en-US" dirty="0" smtClean="0"/>
              <a:t> </a:t>
            </a:r>
            <a:r>
              <a:rPr lang="en-US" dirty="0" err="1" smtClean="0"/>
              <a:t>ty</a:t>
            </a:r>
            <a:r>
              <a:rPr lang="en-US" dirty="0" smtClean="0"/>
              <a:t>) </a:t>
            </a:r>
            <a:r>
              <a:rPr lang="en-US" dirty="0" err="1" smtClean="0"/>
              <a:t>ta</a:t>
            </a:r>
            <a:r>
              <a:rPr lang="en-US" dirty="0" smtClean="0"/>
              <a:t> </a:t>
            </a:r>
            <a:r>
              <a:rPr lang="en-US" dirty="0" err="1" smtClean="0"/>
              <a:t>sẽ</a:t>
            </a:r>
            <a:r>
              <a:rPr lang="en-US" dirty="0" smtClean="0"/>
              <a:t> </a:t>
            </a:r>
            <a:r>
              <a:rPr lang="en-US" dirty="0" err="1" smtClean="0"/>
              <a:t>đưa</a:t>
            </a:r>
            <a:r>
              <a:rPr lang="en-US" dirty="0" smtClean="0"/>
              <a:t> </a:t>
            </a:r>
            <a:r>
              <a:rPr lang="en-US" dirty="0" err="1" smtClean="0"/>
              <a:t>ra</a:t>
            </a:r>
            <a:r>
              <a:rPr lang="en-US" dirty="0" smtClean="0"/>
              <a:t> </a:t>
            </a:r>
            <a:r>
              <a:rPr lang="en-US" dirty="0" err="1" smtClean="0"/>
              <a:t>được</a:t>
            </a:r>
            <a:r>
              <a:rPr lang="en-US" dirty="0" smtClean="0"/>
              <a:t> </a:t>
            </a:r>
            <a:r>
              <a:rPr lang="en-US" dirty="0" err="1" smtClean="0"/>
              <a:t>những</a:t>
            </a:r>
            <a:r>
              <a:rPr lang="en-US" dirty="0" smtClean="0"/>
              <a:t> </a:t>
            </a:r>
            <a:r>
              <a:rPr lang="en-US" dirty="0" err="1" smtClean="0"/>
              <a:t>bản</a:t>
            </a:r>
            <a:r>
              <a:rPr lang="en-US" dirty="0" smtClean="0"/>
              <a:t> product view, </a:t>
            </a:r>
            <a:r>
              <a:rPr lang="en-US" dirty="0" err="1" smtClean="0"/>
              <a:t>nó</a:t>
            </a:r>
            <a:r>
              <a:rPr lang="en-US" dirty="0" smtClean="0"/>
              <a:t> </a:t>
            </a:r>
            <a:r>
              <a:rPr lang="en-US" dirty="0" err="1" smtClean="0"/>
              <a:t>sẽ</a:t>
            </a:r>
            <a:r>
              <a:rPr lang="en-US" dirty="0" smtClean="0"/>
              <a:t> </a:t>
            </a:r>
            <a:r>
              <a:rPr lang="en-US" dirty="0" err="1" smtClean="0"/>
              <a:t>giúp</a:t>
            </a:r>
            <a:r>
              <a:rPr lang="en-US" dirty="0" smtClean="0"/>
              <a:t> </a:t>
            </a:r>
            <a:r>
              <a:rPr lang="en-US" dirty="0" err="1" smtClean="0"/>
              <a:t>chúng</a:t>
            </a:r>
            <a:r>
              <a:rPr lang="en-US" dirty="0" smtClean="0"/>
              <a:t> </a:t>
            </a:r>
            <a:r>
              <a:rPr lang="en-US" dirty="0" err="1" smtClean="0"/>
              <a:t>ta</a:t>
            </a:r>
            <a:r>
              <a:rPr lang="en-US" dirty="0" smtClean="0"/>
              <a:t> </a:t>
            </a:r>
            <a:r>
              <a:rPr lang="en-US" dirty="0" err="1" smtClean="0"/>
              <a:t>có</a:t>
            </a:r>
            <a:r>
              <a:rPr lang="en-US" dirty="0" smtClean="0"/>
              <a:t> </a:t>
            </a:r>
            <a:r>
              <a:rPr lang="en-US" dirty="0" err="1" smtClean="0"/>
              <a:t>cài</a:t>
            </a:r>
            <a:r>
              <a:rPr lang="en-US" dirty="0" smtClean="0"/>
              <a:t> </a:t>
            </a:r>
            <a:r>
              <a:rPr lang="en-US" dirty="0" err="1" smtClean="0"/>
              <a:t>nhìn</a:t>
            </a:r>
            <a:r>
              <a:rPr lang="en-US" dirty="0" smtClean="0"/>
              <a:t> </a:t>
            </a:r>
            <a:r>
              <a:rPr lang="en-US" dirty="0" err="1" smtClean="0"/>
              <a:t>tổng</a:t>
            </a:r>
            <a:r>
              <a:rPr lang="en-US" dirty="0" smtClean="0"/>
              <a:t> </a:t>
            </a:r>
            <a:r>
              <a:rPr lang="en-US" dirty="0" err="1" smtClean="0"/>
              <a:t>quát</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trong</a:t>
            </a:r>
            <a:r>
              <a:rPr lang="en-US" dirty="0" smtClean="0"/>
              <a:t>.</a:t>
            </a:r>
          </a:p>
          <a:p>
            <a:r>
              <a:rPr lang="en-US" dirty="0" err="1" smtClean="0"/>
              <a:t>Nó</a:t>
            </a:r>
            <a:r>
              <a:rPr lang="en-US" dirty="0" smtClean="0"/>
              <a:t> </a:t>
            </a:r>
            <a:r>
              <a:rPr lang="en-US" dirty="0" err="1" smtClean="0"/>
              <a:t>sẽ</a:t>
            </a:r>
            <a:r>
              <a:rPr lang="en-US" dirty="0" smtClean="0"/>
              <a:t> </a:t>
            </a:r>
            <a:r>
              <a:rPr lang="en-US" dirty="0" err="1" smtClean="0"/>
              <a:t>thành</a:t>
            </a:r>
            <a:r>
              <a:rPr lang="en-US" dirty="0" smtClean="0"/>
              <a:t> input </a:t>
            </a:r>
            <a:r>
              <a:rPr lang="en-US" dirty="0" err="1" smtClean="0"/>
              <a:t>khi</a:t>
            </a:r>
            <a:r>
              <a:rPr lang="en-US" dirty="0" smtClean="0"/>
              <a:t> </a:t>
            </a:r>
            <a:r>
              <a:rPr lang="en-US" dirty="0" err="1" smtClean="0"/>
              <a:t>thiết</a:t>
            </a:r>
            <a:r>
              <a:rPr lang="en-US" dirty="0" smtClean="0"/>
              <a:t> </a:t>
            </a:r>
            <a:r>
              <a:rPr lang="en-US" dirty="0" err="1" smtClean="0"/>
              <a:t>kế</a:t>
            </a:r>
            <a:r>
              <a:rPr lang="en-US" dirty="0" smtClean="0"/>
              <a:t> business process, </a:t>
            </a:r>
            <a:r>
              <a:rPr lang="en-US" dirty="0" err="1" smtClean="0"/>
              <a:t>hoặc</a:t>
            </a:r>
            <a:r>
              <a:rPr lang="en-US" dirty="0" smtClean="0"/>
              <a:t> </a:t>
            </a:r>
            <a:r>
              <a:rPr lang="en-US" dirty="0" err="1" smtClean="0"/>
              <a:t>khi</a:t>
            </a:r>
            <a:r>
              <a:rPr lang="en-US" dirty="0" smtClean="0"/>
              <a:t> </a:t>
            </a:r>
            <a:r>
              <a:rPr lang="en-US" dirty="0" err="1" smtClean="0"/>
              <a:t>thiết</a:t>
            </a:r>
            <a:r>
              <a:rPr lang="en-US" dirty="0" smtClean="0"/>
              <a:t> </a:t>
            </a:r>
            <a:r>
              <a:rPr lang="en-US" dirty="0" err="1" smtClean="0"/>
              <a:t>kế</a:t>
            </a:r>
            <a:r>
              <a:rPr lang="en-US" dirty="0" smtClean="0"/>
              <a:t> IT component.</a:t>
            </a:r>
          </a:p>
          <a:p>
            <a:r>
              <a:rPr lang="en-US" dirty="0" err="1" smtClean="0"/>
              <a:t>Thường</a:t>
            </a:r>
            <a:r>
              <a:rPr lang="en-US" dirty="0" smtClean="0"/>
              <a:t> </a:t>
            </a:r>
            <a:r>
              <a:rPr lang="en-US" dirty="0" err="1" smtClean="0"/>
              <a:t>bao</a:t>
            </a:r>
            <a:r>
              <a:rPr lang="en-US" dirty="0" smtClean="0"/>
              <a:t> </a:t>
            </a:r>
            <a:r>
              <a:rPr lang="en-US" dirty="0" err="1" smtClean="0"/>
              <a:t>gồm</a:t>
            </a:r>
            <a:r>
              <a:rPr lang="en-US" dirty="0" smtClean="0"/>
              <a:t>: business </a:t>
            </a:r>
            <a:r>
              <a:rPr lang="en-US" dirty="0" err="1" smtClean="0"/>
              <a:t>service,contract,value,role,actor</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t>
            </a:r>
            <a:r>
              <a:rPr lang="en-US" dirty="0" err="1" smtClean="0"/>
              <a:t>Realisation</a:t>
            </a:r>
            <a:r>
              <a:rPr lang="en-US" dirty="0" smtClean="0"/>
              <a:t> Viewpoint</a:t>
            </a:r>
            <a:endParaRPr lang="en-US" dirty="0"/>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srcRect/>
          <a:stretch>
            <a:fillRect/>
          </a:stretch>
        </p:blipFill>
        <p:spPr bwMode="auto">
          <a:xfrm>
            <a:off x="1347788" y="2181224"/>
            <a:ext cx="6448425" cy="376237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t>
            </a:r>
            <a:r>
              <a:rPr lang="en-US" dirty="0" err="1" smtClean="0"/>
              <a:t>Realisation</a:t>
            </a:r>
            <a:r>
              <a:rPr lang="en-US" dirty="0" smtClean="0"/>
              <a:t> Viewpoint</a:t>
            </a:r>
            <a:endParaRPr lang="en-US" dirty="0"/>
          </a:p>
        </p:txBody>
      </p:sp>
      <p:sp>
        <p:nvSpPr>
          <p:cNvPr id="3" name="Content Placeholder 2"/>
          <p:cNvSpPr>
            <a:spLocks noGrp="1"/>
          </p:cNvSpPr>
          <p:nvPr>
            <p:ph idx="1"/>
          </p:nvPr>
        </p:nvSpPr>
        <p:spPr/>
        <p:txBody>
          <a:bodyPr/>
          <a:lstStyle/>
          <a:p>
            <a:pPr>
              <a:buNone/>
            </a:pPr>
            <a:r>
              <a:rPr lang="en-US" dirty="0" err="1" smtClean="0"/>
              <a:t>Là</a:t>
            </a:r>
            <a:r>
              <a:rPr lang="en-US" dirty="0" smtClean="0"/>
              <a:t> </a:t>
            </a:r>
            <a:r>
              <a:rPr lang="en-US" dirty="0" err="1" smtClean="0"/>
              <a:t>cầu</a:t>
            </a:r>
            <a:r>
              <a:rPr lang="en-US" dirty="0" smtClean="0"/>
              <a:t> </a:t>
            </a:r>
            <a:r>
              <a:rPr lang="en-US" dirty="0" err="1" smtClean="0"/>
              <a:t>nối</a:t>
            </a:r>
            <a:r>
              <a:rPr lang="en-US" dirty="0" smtClean="0"/>
              <a:t> </a:t>
            </a:r>
            <a:r>
              <a:rPr lang="en-US" dirty="0" err="1" smtClean="0"/>
              <a:t>của</a:t>
            </a:r>
            <a:r>
              <a:rPr lang="en-US" dirty="0" smtClean="0"/>
              <a:t> business product </a:t>
            </a:r>
            <a:r>
              <a:rPr lang="en-US" dirty="0" err="1" smtClean="0"/>
              <a:t>và</a:t>
            </a:r>
            <a:r>
              <a:rPr lang="en-US" dirty="0" smtClean="0"/>
              <a:t> business process view.</a:t>
            </a:r>
          </a:p>
          <a:p>
            <a:pPr>
              <a:buNone/>
            </a:pPr>
            <a:r>
              <a:rPr lang="en-US" dirty="0" smtClean="0">
                <a:sym typeface="Wingdings" pitchFamily="2" charset="2"/>
              </a:rPr>
              <a:t> </a:t>
            </a:r>
            <a:r>
              <a:rPr lang="en-US" dirty="0" err="1" smtClean="0">
                <a:sym typeface="Wingdings" pitchFamily="2" charset="2"/>
              </a:rPr>
              <a:t>Lưu</a:t>
            </a:r>
            <a:r>
              <a:rPr lang="en-US" dirty="0" smtClean="0">
                <a:sym typeface="Wingdings" pitchFamily="2" charset="2"/>
              </a:rPr>
              <a:t> ý </a:t>
            </a:r>
            <a:r>
              <a:rPr lang="en-US" dirty="0" err="1" smtClean="0">
                <a:sym typeface="Wingdings" pitchFamily="2" charset="2"/>
              </a:rPr>
              <a:t>là</a:t>
            </a:r>
            <a:r>
              <a:rPr lang="en-US" dirty="0" smtClean="0">
                <a:sym typeface="Wingdings" pitchFamily="2" charset="2"/>
              </a:rPr>
              <a:t> </a:t>
            </a:r>
            <a:r>
              <a:rPr lang="en-US" dirty="0" err="1" smtClean="0">
                <a:sym typeface="Wingdings" pitchFamily="2" charset="2"/>
              </a:rPr>
              <a:t>những</a:t>
            </a:r>
            <a:r>
              <a:rPr lang="en-US" dirty="0" smtClean="0">
                <a:sym typeface="Wingdings" pitchFamily="2" charset="2"/>
              </a:rPr>
              <a:t> service </a:t>
            </a:r>
            <a:r>
              <a:rPr lang="en-US" dirty="0" err="1" smtClean="0">
                <a:sym typeface="Wingdings" pitchFamily="2" charset="2"/>
              </a:rPr>
              <a:t>này</a:t>
            </a:r>
            <a:r>
              <a:rPr lang="en-US" dirty="0" smtClean="0">
                <a:sym typeface="Wingdings" pitchFamily="2" charset="2"/>
              </a:rPr>
              <a:t> </a:t>
            </a:r>
            <a:r>
              <a:rPr lang="en-US" dirty="0" err="1" smtClean="0">
                <a:sym typeface="Wingdings" pitchFamily="2" charset="2"/>
              </a:rPr>
              <a:t>có</a:t>
            </a:r>
            <a:r>
              <a:rPr lang="en-US" dirty="0" smtClean="0">
                <a:sym typeface="Wingdings" pitchFamily="2" charset="2"/>
              </a:rPr>
              <a:t> </a:t>
            </a:r>
            <a:r>
              <a:rPr lang="en-US" dirty="0" err="1" smtClean="0">
                <a:sym typeface="Wingdings" pitchFamily="2" charset="2"/>
              </a:rPr>
              <a:t>thể</a:t>
            </a:r>
            <a:r>
              <a:rPr lang="en-US" dirty="0" smtClean="0">
                <a:sym typeface="Wingdings" pitchFamily="2" charset="2"/>
              </a:rPr>
              <a:t> </a:t>
            </a:r>
            <a:r>
              <a:rPr lang="en-US" dirty="0" err="1" smtClean="0">
                <a:sym typeface="Wingdings" pitchFamily="2" charset="2"/>
              </a:rPr>
              <a:t>được</a:t>
            </a:r>
            <a:r>
              <a:rPr lang="en-US" dirty="0" smtClean="0">
                <a:sym typeface="Wingdings" pitchFamily="2" charset="2"/>
              </a:rPr>
              <a:t> </a:t>
            </a:r>
            <a:r>
              <a:rPr lang="en-US" dirty="0" err="1" smtClean="0">
                <a:sym typeface="Wingdings" pitchFamily="2" charset="2"/>
              </a:rPr>
              <a:t>cung</a:t>
            </a:r>
            <a:r>
              <a:rPr lang="en-US" dirty="0" smtClean="0">
                <a:sym typeface="Wingdings" pitchFamily="2" charset="2"/>
              </a:rPr>
              <a:t> </a:t>
            </a:r>
            <a:r>
              <a:rPr lang="en-US" dirty="0" err="1" smtClean="0">
                <a:sym typeface="Wingdings" pitchFamily="2" charset="2"/>
              </a:rPr>
              <a:t>cấp</a:t>
            </a:r>
            <a:r>
              <a:rPr lang="en-US" dirty="0" smtClean="0">
                <a:sym typeface="Wingdings" pitchFamily="2" charset="2"/>
              </a:rPr>
              <a:t> </a:t>
            </a:r>
            <a:r>
              <a:rPr lang="en-US" dirty="0" err="1" smtClean="0">
                <a:sym typeface="Wingdings" pitchFamily="2" charset="2"/>
              </a:rPr>
              <a:t>bởi</a:t>
            </a:r>
            <a:r>
              <a:rPr lang="en-US" dirty="0" smtClean="0">
                <a:sym typeface="Wingdings" pitchFamily="2" charset="2"/>
              </a:rPr>
              <a:t> </a:t>
            </a:r>
            <a:r>
              <a:rPr lang="en-US" dirty="0" err="1" smtClean="0">
                <a:sym typeface="Wingdings" pitchFamily="2" charset="2"/>
              </a:rPr>
              <a:t>những</a:t>
            </a:r>
            <a:r>
              <a:rPr lang="en-US" dirty="0" smtClean="0">
                <a:sym typeface="Wingdings" pitchFamily="2" charset="2"/>
              </a:rPr>
              <a:t> process </a:t>
            </a:r>
            <a:r>
              <a:rPr lang="en-US" dirty="0" err="1" smtClean="0">
                <a:sym typeface="Wingdings" pitchFamily="2" charset="2"/>
              </a:rPr>
              <a:t>nhỏ</a:t>
            </a:r>
            <a:r>
              <a:rPr lang="en-US" dirty="0" smtClean="0">
                <a:sym typeface="Wingdings" pitchFamily="2" charset="2"/>
              </a:rPr>
              <a:t> </a:t>
            </a:r>
            <a:r>
              <a:rPr lang="en-US" dirty="0" err="1" smtClean="0">
                <a:sym typeface="Wingdings" pitchFamily="2" charset="2"/>
              </a:rPr>
              <a:t>bên</a:t>
            </a:r>
            <a:r>
              <a:rPr lang="en-US" dirty="0" smtClean="0">
                <a:sym typeface="Wingdings" pitchFamily="2" charset="2"/>
              </a:rPr>
              <a:t> </a:t>
            </a:r>
            <a:r>
              <a:rPr lang="en-US" dirty="0" err="1" smtClean="0">
                <a:sym typeface="Wingdings" pitchFamily="2" charset="2"/>
              </a:rPr>
              <a:t>trong</a:t>
            </a:r>
            <a:r>
              <a:rPr lang="en-US" dirty="0" smtClean="0">
                <a:sym typeface="Wingdings" pitchFamily="2" charset="2"/>
              </a:rPr>
              <a:t> </a:t>
            </a:r>
            <a:r>
              <a:rPr lang="en-US" dirty="0" err="1" smtClean="0">
                <a:sym typeface="Wingdings" pitchFamily="2" charset="2"/>
              </a:rPr>
              <a:t>những</a:t>
            </a:r>
            <a:r>
              <a:rPr lang="en-US" dirty="0" smtClean="0">
                <a:sym typeface="Wingdings" pitchFamily="2" charset="2"/>
              </a:rPr>
              <a:t> process </a:t>
            </a:r>
            <a:r>
              <a:rPr lang="en-US" dirty="0" err="1" smtClean="0">
                <a:sym typeface="Wingdings" pitchFamily="2" charset="2"/>
              </a:rPr>
              <a:t>lớn</a:t>
            </a:r>
            <a:r>
              <a:rPr lang="en-US" dirty="0" smtClean="0">
                <a:sym typeface="Wingdings" pitchFamily="2" charset="2"/>
              </a:rPr>
              <a:t> </a:t>
            </a:r>
            <a:r>
              <a:rPr lang="en-US" dirty="0" err="1" smtClean="0">
                <a:sym typeface="Wingdings" pitchFamily="2" charset="2"/>
              </a:rPr>
              <a:t>này,nhưng</a:t>
            </a:r>
            <a:r>
              <a:rPr lang="en-US" dirty="0" smtClean="0">
                <a:sym typeface="Wingdings" pitchFamily="2" charset="2"/>
              </a:rPr>
              <a:t> </a:t>
            </a:r>
            <a:r>
              <a:rPr lang="en-US" dirty="0" err="1" smtClean="0">
                <a:sym typeface="Wingdings" pitchFamily="2" charset="2"/>
              </a:rPr>
              <a:t>khi</a:t>
            </a:r>
            <a:r>
              <a:rPr lang="en-US" dirty="0" smtClean="0">
                <a:sym typeface="Wingdings" pitchFamily="2" charset="2"/>
              </a:rPr>
              <a:t> </a:t>
            </a:r>
            <a:r>
              <a:rPr lang="en-US" dirty="0" err="1" smtClean="0">
                <a:sym typeface="Wingdings" pitchFamily="2" charset="2"/>
              </a:rPr>
              <a:t>thể</a:t>
            </a:r>
            <a:r>
              <a:rPr lang="en-US" dirty="0" smtClean="0">
                <a:sym typeface="Wingdings" pitchFamily="2" charset="2"/>
              </a:rPr>
              <a:t> </a:t>
            </a:r>
            <a:r>
              <a:rPr lang="en-US" dirty="0" err="1" smtClean="0">
                <a:sym typeface="Wingdings" pitchFamily="2" charset="2"/>
              </a:rPr>
              <a:t>hiện</a:t>
            </a:r>
            <a:r>
              <a:rPr lang="en-US" dirty="0" smtClean="0">
                <a:sym typeface="Wingdings" pitchFamily="2" charset="2"/>
              </a:rPr>
              <a:t> </a:t>
            </a:r>
            <a:r>
              <a:rPr lang="en-US" dirty="0" err="1" smtClean="0">
                <a:sym typeface="Wingdings" pitchFamily="2" charset="2"/>
              </a:rPr>
              <a:t>ra</a:t>
            </a:r>
            <a:r>
              <a:rPr lang="en-US" dirty="0" smtClean="0">
                <a:sym typeface="Wingdings" pitchFamily="2" charset="2"/>
              </a:rPr>
              <a:t> viewpoint </a:t>
            </a:r>
            <a:r>
              <a:rPr lang="en-US" dirty="0" err="1" smtClean="0">
                <a:sym typeface="Wingdings" pitchFamily="2" charset="2"/>
              </a:rPr>
              <a:t>này</a:t>
            </a:r>
            <a:r>
              <a:rPr lang="en-US" dirty="0" smtClean="0">
                <a:sym typeface="Wingdings" pitchFamily="2" charset="2"/>
              </a:rPr>
              <a:t> </a:t>
            </a:r>
            <a:r>
              <a:rPr lang="en-US" dirty="0" err="1" smtClean="0">
                <a:sym typeface="Wingdings" pitchFamily="2" charset="2"/>
              </a:rPr>
              <a:t>chúng</a:t>
            </a:r>
            <a:r>
              <a:rPr lang="en-US" dirty="0" smtClean="0">
                <a:sym typeface="Wingdings" pitchFamily="2" charset="2"/>
              </a:rPr>
              <a:t> </a:t>
            </a:r>
            <a:r>
              <a:rPr lang="en-US" dirty="0" err="1" smtClean="0">
                <a:sym typeface="Wingdings" pitchFamily="2" charset="2"/>
              </a:rPr>
              <a:t>ta</a:t>
            </a:r>
            <a:r>
              <a:rPr lang="en-US" dirty="0" smtClean="0">
                <a:sym typeface="Wingdings" pitchFamily="2" charset="2"/>
              </a:rPr>
              <a:t> </a:t>
            </a:r>
            <a:r>
              <a:rPr lang="en-US" dirty="0" err="1" smtClean="0">
                <a:sym typeface="Wingdings" pitchFamily="2" charset="2"/>
              </a:rPr>
              <a:t>không</a:t>
            </a:r>
            <a:r>
              <a:rPr lang="en-US" dirty="0" smtClean="0">
                <a:sym typeface="Wingdings" pitchFamily="2" charset="2"/>
              </a:rPr>
              <a:t> </a:t>
            </a:r>
            <a:r>
              <a:rPr lang="en-US" dirty="0" err="1" smtClean="0">
                <a:sym typeface="Wingdings" pitchFamily="2" charset="2"/>
              </a:rPr>
              <a:t>quan</a:t>
            </a:r>
            <a:r>
              <a:rPr lang="en-US" dirty="0" smtClean="0">
                <a:sym typeface="Wingdings" pitchFamily="2" charset="2"/>
              </a:rPr>
              <a:t> </a:t>
            </a:r>
            <a:r>
              <a:rPr lang="en-US" dirty="0" err="1" smtClean="0">
                <a:sym typeface="Wingdings" pitchFamily="2" charset="2"/>
              </a:rPr>
              <a:t>tâm</a:t>
            </a:r>
            <a:r>
              <a:rPr lang="en-US" dirty="0" smtClean="0">
                <a:sym typeface="Wingdings" pitchFamily="2" charset="2"/>
              </a:rPr>
              <a:t> </a:t>
            </a:r>
            <a:r>
              <a:rPr lang="en-US" dirty="0" err="1" smtClean="0">
                <a:sym typeface="Wingdings" pitchFamily="2" charset="2"/>
              </a:rPr>
              <a:t>đến</a:t>
            </a:r>
            <a:r>
              <a:rPr lang="en-US" dirty="0" smtClean="0">
                <a:sym typeface="Wingdings" pitchFamily="2" charset="2"/>
              </a:rPr>
              <a:t> </a:t>
            </a:r>
            <a:r>
              <a:rPr lang="en-US" dirty="0" err="1" smtClean="0">
                <a:sym typeface="Wingdings" pitchFamily="2" charset="2"/>
              </a:rPr>
              <a:t>điều</a:t>
            </a:r>
            <a:r>
              <a:rPr lang="en-US" dirty="0" smtClean="0">
                <a:sym typeface="Wingdings" pitchFamily="2" charset="2"/>
              </a:rPr>
              <a:t> </a:t>
            </a:r>
            <a:r>
              <a:rPr lang="en-US" dirty="0" err="1" smtClean="0">
                <a:sym typeface="Wingdings" pitchFamily="2" charset="2"/>
              </a:rPr>
              <a:t>này,chỉ</a:t>
            </a:r>
            <a:r>
              <a:rPr lang="en-US" dirty="0" smtClean="0">
                <a:sym typeface="Wingdings" pitchFamily="2" charset="2"/>
              </a:rPr>
              <a:t> </a:t>
            </a:r>
            <a:r>
              <a:rPr lang="en-US" dirty="0" err="1" smtClean="0">
                <a:sym typeface="Wingdings" pitchFamily="2" charset="2"/>
              </a:rPr>
              <a:t>vẽ</a:t>
            </a:r>
            <a:r>
              <a:rPr lang="en-US" dirty="0" smtClean="0">
                <a:sym typeface="Wingdings" pitchFamily="2" charset="2"/>
              </a:rPr>
              <a:t> ở </a:t>
            </a:r>
            <a:r>
              <a:rPr lang="en-US" dirty="0" err="1" smtClean="0">
                <a:sym typeface="Wingdings" pitchFamily="2" charset="2"/>
              </a:rPr>
              <a:t>mức</a:t>
            </a:r>
            <a:r>
              <a:rPr lang="en-US" dirty="0" smtClean="0">
                <a:sym typeface="Wingdings" pitchFamily="2" charset="2"/>
              </a:rPr>
              <a:t> </a:t>
            </a:r>
            <a:r>
              <a:rPr lang="en-US" dirty="0" err="1" smtClean="0">
                <a:sym typeface="Wingdings" pitchFamily="2" charset="2"/>
              </a:rPr>
              <a:t>tổng</a:t>
            </a:r>
            <a:r>
              <a:rPr lang="en-US" dirty="0" smtClean="0">
                <a:sym typeface="Wingdings" pitchFamily="2" charset="2"/>
              </a:rPr>
              <a:t> </a:t>
            </a:r>
            <a:r>
              <a:rPr lang="en-US" dirty="0" err="1" smtClean="0">
                <a:sym typeface="Wingdings" pitchFamily="2" charset="2"/>
              </a:rPr>
              <a:t>quát</a:t>
            </a:r>
            <a:r>
              <a:rPr lang="en-US" dirty="0" smtClean="0">
                <a:sym typeface="Wingdings" pitchFamily="2" charset="2"/>
              </a:rPr>
              <a:t> process </a:t>
            </a:r>
            <a:r>
              <a:rPr lang="en-US" dirty="0" err="1" smtClean="0">
                <a:sym typeface="Wingdings" pitchFamily="2" charset="2"/>
              </a:rPr>
              <a:t>lớn</a:t>
            </a:r>
            <a:r>
              <a:rPr lang="en-US" dirty="0" smtClean="0">
                <a:sym typeface="Wingdings" pitchFamily="2" charset="2"/>
              </a:rPr>
              <a:t> </a:t>
            </a:r>
            <a:r>
              <a:rPr lang="en-US" dirty="0" err="1" smtClean="0">
                <a:sym typeface="Wingdings" pitchFamily="2" charset="2"/>
              </a:rPr>
              <a:t>đưa</a:t>
            </a:r>
            <a:r>
              <a:rPr lang="en-US" dirty="0" smtClean="0">
                <a:sym typeface="Wingdings" pitchFamily="2" charset="2"/>
              </a:rPr>
              <a:t> </a:t>
            </a:r>
            <a:r>
              <a:rPr lang="en-US" dirty="0" err="1" smtClean="0">
                <a:sym typeface="Wingdings" pitchFamily="2" charset="2"/>
              </a:rPr>
              <a:t>ra</a:t>
            </a:r>
            <a:r>
              <a:rPr lang="en-US" dirty="0" smtClean="0">
                <a:sym typeface="Wingdings" pitchFamily="2" charset="2"/>
              </a:rPr>
              <a:t> </a:t>
            </a:r>
            <a:r>
              <a:rPr lang="en-US" dirty="0" err="1" smtClean="0">
                <a:sym typeface="Wingdings" pitchFamily="2" charset="2"/>
              </a:rPr>
              <a:t>dịch</a:t>
            </a:r>
            <a:r>
              <a:rPr lang="en-US" dirty="0" smtClean="0">
                <a:sym typeface="Wingdings" pitchFamily="2" charset="2"/>
              </a:rPr>
              <a:t> </a:t>
            </a:r>
            <a:r>
              <a:rPr lang="en-US" dirty="0" err="1" smtClean="0">
                <a:sym typeface="Wingdings" pitchFamily="2" charset="2"/>
              </a:rPr>
              <a:t>vụ</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Business Process Cooperation </a:t>
            </a:r>
            <a:r>
              <a:rPr lang="en-US" dirty="0" smtClean="0"/>
              <a:t>Viewpoint(cont)</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1560774" y="1600200"/>
            <a:ext cx="6022451" cy="4525963"/>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Business Process Cooperation Viewpoint(cont)</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1438275" y="1720056"/>
            <a:ext cx="6267450" cy="428625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Business Process Cooperation </a:t>
            </a:r>
            <a:r>
              <a:rPr lang="en-US" dirty="0" smtClean="0"/>
              <a:t>Viewpoint(cont)</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1438275" y="2772569"/>
            <a:ext cx="6267450" cy="218122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Business Process Cooperation </a:t>
            </a:r>
            <a:r>
              <a:rPr lang="en-US" dirty="0" smtClean="0"/>
              <a:t>Viewpoint(cont)</a:t>
            </a:r>
            <a:endParaRPr lang="en-US" dirty="0"/>
          </a:p>
        </p:txBody>
      </p:sp>
      <p:sp>
        <p:nvSpPr>
          <p:cNvPr id="3" name="Content Placeholder 2"/>
          <p:cNvSpPr>
            <a:spLocks noGrp="1"/>
          </p:cNvSpPr>
          <p:nvPr>
            <p:ph idx="1"/>
          </p:nvPr>
        </p:nvSpPr>
        <p:spPr/>
        <p:txBody>
          <a:bodyPr/>
          <a:lstStyle/>
          <a:p>
            <a:r>
              <a:rPr lang="en-US" dirty="0" err="1" smtClean="0"/>
              <a:t>Thể</a:t>
            </a:r>
            <a:r>
              <a:rPr lang="en-US" dirty="0" smtClean="0"/>
              <a:t> </a:t>
            </a:r>
            <a:r>
              <a:rPr lang="en-US" dirty="0" err="1" smtClean="0"/>
              <a:t>hiện</a:t>
            </a:r>
            <a:r>
              <a:rPr lang="en-US" dirty="0" smtClean="0"/>
              <a:t> </a:t>
            </a:r>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nguyên</a:t>
            </a:r>
            <a:r>
              <a:rPr lang="en-US" dirty="0" smtClean="0"/>
              <a:t> </a:t>
            </a:r>
            <a:r>
              <a:rPr lang="en-US" dirty="0" err="1" smtClean="0"/>
              <a:t>nhân</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của</a:t>
            </a:r>
            <a:r>
              <a:rPr lang="en-US" dirty="0" smtClean="0"/>
              <a:t> </a:t>
            </a:r>
            <a:r>
              <a:rPr lang="en-US" dirty="0" err="1" smtClean="0"/>
              <a:t>những</a:t>
            </a:r>
            <a:r>
              <a:rPr lang="en-US" dirty="0" smtClean="0"/>
              <a:t> business </a:t>
            </a:r>
            <a:r>
              <a:rPr lang="en-US" dirty="0" err="1" smtClean="0"/>
              <a:t>chính</a:t>
            </a:r>
            <a:r>
              <a:rPr lang="en-US" dirty="0" smtClean="0"/>
              <a:t> </a:t>
            </a:r>
            <a:r>
              <a:rPr lang="en-US" dirty="0" err="1" smtClean="0"/>
              <a:t>trong</a:t>
            </a:r>
            <a:r>
              <a:rPr lang="en-US" dirty="0" smtClean="0"/>
              <a:t> </a:t>
            </a:r>
            <a:r>
              <a:rPr lang="en-US" dirty="0" err="1" smtClean="0"/>
              <a:t>hệ</a:t>
            </a:r>
            <a:r>
              <a:rPr lang="en-US" dirty="0" smtClean="0"/>
              <a:t> </a:t>
            </a:r>
            <a:r>
              <a:rPr lang="en-US" dirty="0" err="1" smtClean="0"/>
              <a:t>thống</a:t>
            </a:r>
            <a:endParaRPr lang="en-US" dirty="0" smtClean="0"/>
          </a:p>
          <a:p>
            <a:r>
              <a:rPr lang="en-US" dirty="0" err="1" smtClean="0"/>
              <a:t>Ánh</a:t>
            </a:r>
            <a:r>
              <a:rPr lang="en-US" dirty="0" smtClean="0"/>
              <a:t> </a:t>
            </a:r>
            <a:r>
              <a:rPr lang="en-US" dirty="0" err="1" smtClean="0"/>
              <a:t>xạ</a:t>
            </a:r>
            <a:r>
              <a:rPr lang="en-US" dirty="0" smtClean="0"/>
              <a:t> </a:t>
            </a:r>
            <a:r>
              <a:rPr lang="en-US" dirty="0" err="1" smtClean="0"/>
              <a:t>những</a:t>
            </a:r>
            <a:r>
              <a:rPr lang="en-US" dirty="0" smtClean="0"/>
              <a:t> business process </a:t>
            </a:r>
            <a:r>
              <a:rPr lang="en-US" dirty="0" err="1" smtClean="0"/>
              <a:t>vào</a:t>
            </a:r>
            <a:r>
              <a:rPr lang="en-US" dirty="0" smtClean="0"/>
              <a:t> </a:t>
            </a:r>
            <a:r>
              <a:rPr lang="en-US" dirty="0" err="1" smtClean="0"/>
              <a:t>những</a:t>
            </a:r>
            <a:r>
              <a:rPr lang="en-US" dirty="0" smtClean="0"/>
              <a:t> business </a:t>
            </a:r>
            <a:r>
              <a:rPr lang="en-US" dirty="0" err="1" smtClean="0"/>
              <a:t>fuction</a:t>
            </a:r>
            <a:r>
              <a:rPr lang="en-US" dirty="0" smtClean="0"/>
              <a:t>.</a:t>
            </a:r>
          </a:p>
          <a:p>
            <a:r>
              <a:rPr lang="en-US" dirty="0" err="1" smtClean="0"/>
              <a:t>Thể</a:t>
            </a:r>
            <a:r>
              <a:rPr lang="en-US" dirty="0" smtClean="0"/>
              <a:t> </a:t>
            </a:r>
            <a:r>
              <a:rPr lang="en-US" dirty="0" err="1" smtClean="0"/>
              <a:t>hiện</a:t>
            </a:r>
            <a:r>
              <a:rPr lang="en-US" dirty="0" smtClean="0"/>
              <a:t> </a:t>
            </a:r>
            <a:r>
              <a:rPr lang="en-US" dirty="0" err="1" smtClean="0"/>
              <a:t>quan</a:t>
            </a:r>
            <a:r>
              <a:rPr lang="en-US" dirty="0" smtClean="0"/>
              <a:t> </a:t>
            </a:r>
            <a:r>
              <a:rPr lang="en-US" dirty="0" err="1" smtClean="0"/>
              <a:t>hệ</a:t>
            </a:r>
            <a:r>
              <a:rPr lang="en-US" dirty="0" smtClean="0"/>
              <a:t> </a:t>
            </a:r>
            <a:r>
              <a:rPr lang="en-US" dirty="0" err="1" smtClean="0"/>
              <a:t>giữa</a:t>
            </a:r>
            <a:r>
              <a:rPr lang="en-US" dirty="0" smtClean="0"/>
              <a:t> </a:t>
            </a:r>
            <a:r>
              <a:rPr lang="en-US" dirty="0" err="1" smtClean="0"/>
              <a:t>những</a:t>
            </a:r>
            <a:r>
              <a:rPr lang="en-US" dirty="0" smtClean="0"/>
              <a:t> business process </a:t>
            </a:r>
            <a:r>
              <a:rPr lang="en-US" dirty="0" err="1" smtClean="0"/>
              <a:t>với</a:t>
            </a:r>
            <a:r>
              <a:rPr lang="en-US" dirty="0" smtClean="0"/>
              <a:t> </a:t>
            </a:r>
            <a:r>
              <a:rPr lang="en-US" dirty="0" err="1" smtClean="0"/>
              <a:t>những</a:t>
            </a:r>
            <a:r>
              <a:rPr lang="en-US" dirty="0" smtClean="0"/>
              <a:t> role </a:t>
            </a:r>
            <a:r>
              <a:rPr lang="en-US" dirty="0" err="1" smtClean="0"/>
              <a:t>và</a:t>
            </a:r>
            <a:r>
              <a:rPr lang="en-US" dirty="0" smtClean="0"/>
              <a:t> actor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err="1" smtClean="0"/>
              <a:t>Sau</a:t>
            </a:r>
            <a:r>
              <a:rPr lang="en-US" dirty="0" smtClean="0"/>
              <a:t> </a:t>
            </a:r>
            <a:r>
              <a:rPr lang="en-US" dirty="0" err="1" smtClean="0"/>
              <a:t>khi</a:t>
            </a:r>
            <a:r>
              <a:rPr lang="en-US" dirty="0" smtClean="0"/>
              <a:t> </a:t>
            </a:r>
            <a:r>
              <a:rPr lang="en-US" dirty="0" err="1" smtClean="0"/>
              <a:t>đã</a:t>
            </a:r>
            <a:r>
              <a:rPr lang="en-US" dirty="0" smtClean="0"/>
              <a:t> </a:t>
            </a:r>
            <a:r>
              <a:rPr lang="en-US" dirty="0" err="1" smtClean="0"/>
              <a:t>nhận</a:t>
            </a:r>
            <a:r>
              <a:rPr lang="en-US" dirty="0" smtClean="0"/>
              <a:t> </a:t>
            </a:r>
            <a:r>
              <a:rPr lang="en-US" dirty="0" err="1" smtClean="0"/>
              <a:t>diện</a:t>
            </a:r>
            <a:r>
              <a:rPr lang="en-US" dirty="0" smtClean="0"/>
              <a:t> </a:t>
            </a:r>
            <a:r>
              <a:rPr lang="en-US" dirty="0" err="1" smtClean="0"/>
              <a:t>đươc</a:t>
            </a:r>
            <a:r>
              <a:rPr lang="en-US" dirty="0" smtClean="0"/>
              <a:t> </a:t>
            </a:r>
            <a:r>
              <a:rPr lang="en-US" dirty="0" err="1" smtClean="0"/>
              <a:t>các</a:t>
            </a:r>
            <a:r>
              <a:rPr lang="en-US" dirty="0" smtClean="0"/>
              <a:t> element </a:t>
            </a:r>
            <a:r>
              <a:rPr lang="en-US" dirty="0" err="1" smtClean="0"/>
              <a:t>trong</a:t>
            </a:r>
            <a:r>
              <a:rPr lang="en-US" dirty="0" smtClean="0"/>
              <a:t> </a:t>
            </a:r>
            <a:r>
              <a:rPr lang="en-US" dirty="0" err="1" smtClean="0"/>
              <a:t>hệ</a:t>
            </a:r>
            <a:r>
              <a:rPr lang="en-US" dirty="0" smtClean="0"/>
              <a:t> </a:t>
            </a:r>
            <a:r>
              <a:rPr lang="en-US" dirty="0" err="1" smtClean="0"/>
              <a:t>thống</a:t>
            </a:r>
            <a:r>
              <a:rPr lang="en-US" dirty="0" smtClean="0"/>
              <a:t> ở </a:t>
            </a:r>
            <a:r>
              <a:rPr lang="en-US" dirty="0" err="1" smtClean="0"/>
              <a:t>tầng</a:t>
            </a:r>
            <a:r>
              <a:rPr lang="en-US" dirty="0" smtClean="0"/>
              <a:t> business layer </a:t>
            </a:r>
            <a:r>
              <a:rPr lang="en-US" dirty="0" err="1" smtClean="0"/>
              <a:t>như</a:t>
            </a:r>
            <a:r>
              <a:rPr lang="en-US" dirty="0" smtClean="0"/>
              <a:t>:</a:t>
            </a:r>
          </a:p>
          <a:p>
            <a:pPr lvl="2"/>
            <a:r>
              <a:rPr lang="en-US" dirty="0" smtClean="0"/>
              <a:t>Business actor</a:t>
            </a:r>
          </a:p>
          <a:p>
            <a:pPr lvl="2"/>
            <a:r>
              <a:rPr lang="en-US" dirty="0" smtClean="0"/>
              <a:t>Business role</a:t>
            </a:r>
          </a:p>
          <a:p>
            <a:pPr lvl="2"/>
            <a:r>
              <a:rPr lang="en-US" dirty="0" smtClean="0"/>
              <a:t>Business collaboration</a:t>
            </a:r>
          </a:p>
          <a:p>
            <a:pPr lvl="2"/>
            <a:r>
              <a:rPr lang="en-US" dirty="0" smtClean="0"/>
              <a:t>Business function</a:t>
            </a:r>
          </a:p>
          <a:p>
            <a:pPr lvl="2"/>
            <a:r>
              <a:rPr lang="en-US" dirty="0" smtClean="0"/>
              <a:t>business interact</a:t>
            </a:r>
            <a:endParaRPr lang="en-US" dirty="0" smtClean="0"/>
          </a:p>
          <a:p>
            <a:pPr lvl="2"/>
            <a:r>
              <a:rPr lang="en-US" dirty="0" smtClean="0"/>
              <a:t>Business service</a:t>
            </a:r>
          </a:p>
          <a:p>
            <a:pPr lvl="2"/>
            <a:r>
              <a:rPr lang="en-US" dirty="0" smtClean="0"/>
              <a:t>Business process</a:t>
            </a:r>
          </a:p>
          <a:p>
            <a:pPr lvl="2"/>
            <a:r>
              <a:rPr lang="en-US" dirty="0" smtClean="0"/>
              <a:t>Business object</a:t>
            </a:r>
          </a:p>
          <a:p>
            <a:pPr lvl="2">
              <a:buNone/>
            </a:pPr>
            <a:r>
              <a:rPr lang="en-US" dirty="0" smtClean="0"/>
              <a: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Process Viewpoint</a:t>
            </a:r>
            <a:endParaRPr lang="en-US" dirty="0"/>
          </a:p>
        </p:txBody>
      </p:sp>
      <p:pic>
        <p:nvPicPr>
          <p:cNvPr id="9218" name="Picture 2"/>
          <p:cNvPicPr>
            <a:picLocks noGrp="1" noChangeAspect="1" noChangeArrowheads="1"/>
          </p:cNvPicPr>
          <p:nvPr>
            <p:ph idx="1"/>
          </p:nvPr>
        </p:nvPicPr>
        <p:blipFill>
          <a:blip r:embed="rId2"/>
          <a:srcRect/>
          <a:stretch>
            <a:fillRect/>
          </a:stretch>
        </p:blipFill>
        <p:spPr bwMode="auto">
          <a:xfrm>
            <a:off x="1423987" y="2467769"/>
            <a:ext cx="6296025" cy="279082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Process </a:t>
            </a:r>
            <a:r>
              <a:rPr lang="en-US" dirty="0" smtClean="0"/>
              <a:t>Viewpoint(cont)</a:t>
            </a:r>
            <a:endParaRPr lang="en-US" dirty="0"/>
          </a:p>
        </p:txBody>
      </p:sp>
      <p:pic>
        <p:nvPicPr>
          <p:cNvPr id="10242" name="Picture 2"/>
          <p:cNvPicPr>
            <a:picLocks noGrp="1" noChangeAspect="1" noChangeArrowheads="1"/>
          </p:cNvPicPr>
          <p:nvPr>
            <p:ph idx="1"/>
          </p:nvPr>
        </p:nvPicPr>
        <p:blipFill>
          <a:blip r:embed="rId2"/>
          <a:srcRect/>
          <a:stretch>
            <a:fillRect/>
          </a:stretch>
        </p:blipFill>
        <p:spPr bwMode="auto">
          <a:xfrm>
            <a:off x="1338262" y="1915319"/>
            <a:ext cx="6467475" cy="389572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Process </a:t>
            </a:r>
            <a:r>
              <a:rPr lang="en-US" dirty="0" smtClean="0"/>
              <a:t>Viewpoint(cont)</a:t>
            </a:r>
            <a:endParaRPr lang="en-US" dirty="0"/>
          </a:p>
        </p:txBody>
      </p:sp>
      <p:sp>
        <p:nvSpPr>
          <p:cNvPr id="3" name="Content Placeholder 2"/>
          <p:cNvSpPr>
            <a:spLocks noGrp="1"/>
          </p:cNvSpPr>
          <p:nvPr>
            <p:ph idx="1"/>
          </p:nvPr>
        </p:nvSpPr>
        <p:spPr/>
        <p:txBody>
          <a:bodyPr/>
          <a:lstStyle/>
          <a:p>
            <a:r>
              <a:rPr lang="en-US" dirty="0" err="1" smtClean="0"/>
              <a:t>Thiết</a:t>
            </a:r>
            <a:r>
              <a:rPr lang="en-US" dirty="0" smtClean="0"/>
              <a:t> </a:t>
            </a:r>
            <a:r>
              <a:rPr lang="en-US" dirty="0" err="1" smtClean="0"/>
              <a:t>kế</a:t>
            </a:r>
            <a:r>
              <a:rPr lang="en-US" dirty="0" smtClean="0"/>
              <a:t> </a:t>
            </a:r>
            <a:r>
              <a:rPr lang="en-US" dirty="0" err="1" smtClean="0"/>
              <a:t>những</a:t>
            </a:r>
            <a:r>
              <a:rPr lang="en-US" dirty="0" smtClean="0"/>
              <a:t> view </a:t>
            </a:r>
            <a:r>
              <a:rPr lang="en-US" dirty="0" err="1" smtClean="0"/>
              <a:t>thể</a:t>
            </a:r>
            <a:r>
              <a:rPr lang="en-US" dirty="0" smtClean="0"/>
              <a:t> </a:t>
            </a:r>
            <a:r>
              <a:rPr lang="en-US" dirty="0" err="1" smtClean="0"/>
              <a:t>hiện</a:t>
            </a:r>
            <a:r>
              <a:rPr lang="en-US" dirty="0" smtClean="0"/>
              <a:t>:</a:t>
            </a:r>
          </a:p>
          <a:p>
            <a:r>
              <a:rPr lang="en-US" dirty="0" err="1" smtClean="0"/>
              <a:t>Là</a:t>
            </a:r>
            <a:r>
              <a:rPr lang="en-US" dirty="0" smtClean="0"/>
              <a:t> view chi </a:t>
            </a:r>
            <a:r>
              <a:rPr lang="en-US" dirty="0" err="1" smtClean="0"/>
              <a:t>tiết</a:t>
            </a:r>
            <a:r>
              <a:rPr lang="en-US" dirty="0" smtClean="0"/>
              <a:t> </a:t>
            </a:r>
            <a:r>
              <a:rPr lang="en-US" dirty="0" err="1" smtClean="0"/>
              <a:t>cụ</a:t>
            </a:r>
            <a:r>
              <a:rPr lang="en-US" dirty="0" smtClean="0"/>
              <a:t> </a:t>
            </a:r>
            <a:r>
              <a:rPr lang="en-US" dirty="0" err="1" smtClean="0"/>
              <a:t>thể</a:t>
            </a:r>
            <a:r>
              <a:rPr lang="en-US" dirty="0" smtClean="0"/>
              <a:t> </a:t>
            </a:r>
            <a:r>
              <a:rPr lang="en-US" dirty="0" err="1" smtClean="0"/>
              <a:t>của</a:t>
            </a:r>
            <a:r>
              <a:rPr lang="en-US" dirty="0" smtClean="0"/>
              <a:t> </a:t>
            </a:r>
            <a:r>
              <a:rPr lang="en-US" dirty="0" err="1" smtClean="0"/>
              <a:t>một</a:t>
            </a:r>
            <a:r>
              <a:rPr lang="en-US" dirty="0" smtClean="0"/>
              <a:t> business Process </a:t>
            </a:r>
            <a:r>
              <a:rPr lang="en-US" dirty="0" err="1" smtClean="0"/>
              <a:t>chính</a:t>
            </a:r>
            <a:endParaRPr lang="en-US" dirty="0" smtClean="0"/>
          </a:p>
          <a:p>
            <a:r>
              <a:rPr lang="en-US" dirty="0" err="1" smtClean="0"/>
              <a:t>Sự</a:t>
            </a:r>
            <a:r>
              <a:rPr lang="en-US" dirty="0" smtClean="0"/>
              <a:t> assignment </a:t>
            </a:r>
            <a:r>
              <a:rPr lang="en-US" dirty="0" err="1" smtClean="0"/>
              <a:t>của</a:t>
            </a:r>
            <a:r>
              <a:rPr lang="en-US" dirty="0" smtClean="0"/>
              <a:t> business process </a:t>
            </a:r>
            <a:r>
              <a:rPr lang="en-US" dirty="0" err="1" smtClean="0"/>
              <a:t>với</a:t>
            </a:r>
            <a:r>
              <a:rPr lang="en-US" dirty="0" smtClean="0"/>
              <a:t> role</a:t>
            </a:r>
            <a:endParaRPr lang="en-US" dirty="0" smtClean="0"/>
          </a:p>
          <a:p>
            <a:r>
              <a:rPr lang="en-US" dirty="0" smtClean="0"/>
              <a:t> Information </a:t>
            </a:r>
            <a:r>
              <a:rPr lang="en-US" dirty="0" err="1" smtClean="0"/>
              <a:t>được</a:t>
            </a:r>
            <a:r>
              <a:rPr lang="en-US" dirty="0" smtClean="0"/>
              <a:t> </a:t>
            </a:r>
            <a:r>
              <a:rPr lang="en-US" dirty="0" err="1" smtClean="0"/>
              <a:t>sử</a:t>
            </a:r>
            <a:r>
              <a:rPr lang="en-US" dirty="0" smtClean="0"/>
              <a:t> </a:t>
            </a:r>
            <a:r>
              <a:rPr lang="en-US" dirty="0" err="1" smtClean="0"/>
              <a:t>bởi</a:t>
            </a:r>
            <a:r>
              <a:rPr lang="en-US" dirty="0" smtClean="0"/>
              <a:t> business process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GHI CHÚ</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Trong</a:t>
            </a:r>
            <a:r>
              <a:rPr lang="en-US" dirty="0" smtClean="0"/>
              <a:t> </a:t>
            </a:r>
            <a:r>
              <a:rPr lang="en-US" dirty="0" err="1" smtClean="0"/>
              <a:t>bước</a:t>
            </a:r>
            <a:r>
              <a:rPr lang="en-US" dirty="0" smtClean="0"/>
              <a:t> </a:t>
            </a:r>
            <a:r>
              <a:rPr lang="en-US" dirty="0" err="1" smtClean="0"/>
              <a:t>này</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của</a:t>
            </a:r>
            <a:r>
              <a:rPr lang="en-US" dirty="0" smtClean="0"/>
              <a:t> </a:t>
            </a:r>
            <a:r>
              <a:rPr lang="en-US" dirty="0" err="1" smtClean="0"/>
              <a:t>nhóm</a:t>
            </a:r>
            <a:r>
              <a:rPr lang="en-US" dirty="0" smtClean="0"/>
              <a:t> </a:t>
            </a:r>
            <a:r>
              <a:rPr lang="en-US" dirty="0" err="1" smtClean="0"/>
              <a:t>là</a:t>
            </a:r>
            <a:r>
              <a:rPr lang="en-US" dirty="0" smtClean="0"/>
              <a:t> </a:t>
            </a:r>
            <a:r>
              <a:rPr lang="en-US" dirty="0" err="1" smtClean="0"/>
              <a:t>những</a:t>
            </a:r>
            <a:r>
              <a:rPr lang="en-US" dirty="0" smtClean="0"/>
              <a:t> View </a:t>
            </a:r>
            <a:r>
              <a:rPr lang="en-US" dirty="0" err="1" smtClean="0"/>
              <a:t>của</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ischoolink</a:t>
            </a:r>
            <a:r>
              <a:rPr lang="en-US" dirty="0" smtClean="0"/>
              <a:t> </a:t>
            </a:r>
            <a:r>
              <a:rPr lang="en-US" dirty="0" err="1" smtClean="0"/>
              <a:t>được</a:t>
            </a:r>
            <a:r>
              <a:rPr lang="en-US" dirty="0" smtClean="0"/>
              <a:t> </a:t>
            </a:r>
            <a:r>
              <a:rPr lang="en-US" dirty="0" err="1" smtClean="0"/>
              <a:t>thể</a:t>
            </a:r>
            <a:r>
              <a:rPr lang="en-US" dirty="0" smtClean="0"/>
              <a:t> </a:t>
            </a:r>
            <a:r>
              <a:rPr lang="en-US" dirty="0" err="1" smtClean="0"/>
              <a:t>hiện</a:t>
            </a:r>
            <a:r>
              <a:rPr lang="en-US" dirty="0" smtClean="0"/>
              <a:t> </a:t>
            </a:r>
            <a:r>
              <a:rPr lang="en-US" dirty="0" err="1" smtClean="0"/>
              <a:t>theo</a:t>
            </a:r>
            <a:r>
              <a:rPr lang="en-US" dirty="0" smtClean="0"/>
              <a:t> </a:t>
            </a:r>
            <a:r>
              <a:rPr lang="en-US" dirty="0" err="1" smtClean="0"/>
              <a:t>những</a:t>
            </a:r>
            <a:r>
              <a:rPr lang="en-US" dirty="0" smtClean="0"/>
              <a:t> viewpoint </a:t>
            </a:r>
            <a:r>
              <a:rPr lang="en-US" dirty="0" err="1" smtClean="0"/>
              <a:t>được</a:t>
            </a:r>
            <a:r>
              <a:rPr lang="en-US" dirty="0" smtClean="0"/>
              <a:t> </a:t>
            </a:r>
            <a:r>
              <a:rPr lang="en-US" dirty="0" err="1" smtClean="0"/>
              <a:t>nêu</a:t>
            </a:r>
            <a:r>
              <a:rPr lang="en-US" dirty="0" smtClean="0"/>
              <a:t> </a:t>
            </a:r>
            <a:r>
              <a:rPr lang="en-US" dirty="0" err="1" smtClean="0"/>
              <a:t>trên</a:t>
            </a:r>
            <a:r>
              <a:rPr lang="en-US" dirty="0" smtClean="0"/>
              <a:t>.</a:t>
            </a:r>
          </a:p>
          <a:p>
            <a:pPr>
              <a:buNone/>
            </a:pPr>
            <a:r>
              <a:rPr lang="en-US" dirty="0" smtClean="0">
                <a:sym typeface="Wingdings" pitchFamily="2" charset="2"/>
              </a:rPr>
              <a:t>		</a:t>
            </a:r>
            <a:r>
              <a:rPr lang="en-US" dirty="0" err="1" smtClean="0">
                <a:sym typeface="Wingdings" pitchFamily="2" charset="2"/>
              </a:rPr>
              <a:t>Báo</a:t>
            </a:r>
            <a:r>
              <a:rPr lang="en-US" dirty="0" smtClean="0">
                <a:sym typeface="Wingdings" pitchFamily="2" charset="2"/>
              </a:rPr>
              <a:t> </a:t>
            </a:r>
            <a:r>
              <a:rPr lang="en-US" dirty="0" err="1" smtClean="0">
                <a:sym typeface="Wingdings" pitchFamily="2" charset="2"/>
              </a:rPr>
              <a:t>cáo</a:t>
            </a:r>
            <a:r>
              <a:rPr lang="en-US" dirty="0" smtClean="0">
                <a:sym typeface="Wingdings" pitchFamily="2" charset="2"/>
              </a:rPr>
              <a:t> </a:t>
            </a:r>
            <a:r>
              <a:rPr lang="en-US" dirty="0" err="1" smtClean="0">
                <a:sym typeface="Wingdings" pitchFamily="2" charset="2"/>
              </a:rPr>
              <a:t>chính</a:t>
            </a:r>
            <a:r>
              <a:rPr lang="en-US" dirty="0" smtClean="0">
                <a:sym typeface="Wingdings" pitchFamily="2" charset="2"/>
              </a:rPr>
              <a:t> </a:t>
            </a:r>
            <a:r>
              <a:rPr lang="en-US" dirty="0" err="1" smtClean="0">
                <a:sym typeface="Wingdings" pitchFamily="2" charset="2"/>
              </a:rPr>
              <a:t>những</a:t>
            </a:r>
            <a:r>
              <a:rPr lang="en-US" dirty="0" smtClean="0">
                <a:sym typeface="Wingdings" pitchFamily="2" charset="2"/>
              </a:rPr>
              <a:t> </a:t>
            </a:r>
            <a:r>
              <a:rPr lang="en-US" dirty="0" err="1" smtClean="0">
                <a:sym typeface="Wingdings" pitchFamily="2" charset="2"/>
              </a:rPr>
              <a:t>bản</a:t>
            </a:r>
            <a:r>
              <a:rPr lang="en-US" dirty="0" smtClean="0">
                <a:sym typeface="Wingdings" pitchFamily="2" charset="2"/>
              </a:rPr>
              <a:t> </a:t>
            </a:r>
            <a:r>
              <a:rPr lang="en-US" dirty="0" err="1" smtClean="0">
                <a:sym typeface="Wingdings" pitchFamily="2" charset="2"/>
              </a:rPr>
              <a:t>thiết</a:t>
            </a:r>
            <a:r>
              <a:rPr lang="en-US" dirty="0" smtClean="0">
                <a:sym typeface="Wingdings" pitchFamily="2" charset="2"/>
              </a:rPr>
              <a:t> </a:t>
            </a:r>
            <a:r>
              <a:rPr lang="en-US" dirty="0" err="1" smtClean="0">
                <a:sym typeface="Wingdings" pitchFamily="2" charset="2"/>
              </a:rPr>
              <a:t>kế</a:t>
            </a:r>
            <a:r>
              <a:rPr lang="en-US" dirty="0" smtClean="0">
                <a:sym typeface="Wingdings" pitchFamily="2" charset="2"/>
              </a:rPr>
              <a:t> </a:t>
            </a:r>
            <a:r>
              <a:rPr lang="en-US" dirty="0" err="1" smtClean="0">
                <a:sym typeface="Wingdings" pitchFamily="2" charset="2"/>
              </a:rPr>
              <a:t>trên</a:t>
            </a:r>
            <a:endParaRPr lang="en-US" dirty="0" smtClean="0"/>
          </a:p>
          <a:p>
            <a:r>
              <a:rPr lang="en-US" dirty="0" err="1" smtClean="0"/>
              <a:t>Còn</a:t>
            </a:r>
            <a:r>
              <a:rPr lang="en-US" dirty="0" smtClean="0"/>
              <a:t> </a:t>
            </a:r>
            <a:r>
              <a:rPr lang="en-US" dirty="0" err="1" smtClean="0"/>
              <a:t>một</a:t>
            </a:r>
            <a:r>
              <a:rPr lang="en-US" dirty="0" smtClean="0"/>
              <a:t> </a:t>
            </a:r>
            <a:r>
              <a:rPr lang="en-US" dirty="0" err="1" smtClean="0"/>
              <a:t>số</a:t>
            </a:r>
            <a:r>
              <a:rPr lang="en-US" dirty="0" smtClean="0"/>
              <a:t> viewpoint </a:t>
            </a:r>
            <a:r>
              <a:rPr lang="en-US" dirty="0" err="1" smtClean="0"/>
              <a:t>nữa</a:t>
            </a:r>
            <a:r>
              <a:rPr lang="en-US" dirty="0" smtClean="0"/>
              <a:t> </a:t>
            </a:r>
            <a:r>
              <a:rPr lang="en-US" dirty="0" err="1" smtClean="0"/>
              <a:t>nhưng</a:t>
            </a:r>
            <a:r>
              <a:rPr lang="en-US" dirty="0" smtClean="0"/>
              <a:t> do </a:t>
            </a:r>
            <a:r>
              <a:rPr lang="en-US" dirty="0" err="1" smtClean="0"/>
              <a:t>liên</a:t>
            </a:r>
            <a:r>
              <a:rPr lang="en-US" dirty="0" smtClean="0"/>
              <a:t> </a:t>
            </a:r>
            <a:r>
              <a:rPr lang="en-US" dirty="0" err="1" smtClean="0"/>
              <a:t>quan</a:t>
            </a:r>
            <a:r>
              <a:rPr lang="en-US" dirty="0" smtClean="0"/>
              <a:t> </a:t>
            </a:r>
            <a:r>
              <a:rPr lang="en-US" dirty="0" err="1" smtClean="0"/>
              <a:t>đến</a:t>
            </a:r>
            <a:r>
              <a:rPr lang="en-US" dirty="0" smtClean="0"/>
              <a:t> layer application </a:t>
            </a:r>
            <a:r>
              <a:rPr lang="en-US" dirty="0" err="1" smtClean="0"/>
              <a:t>nên</a:t>
            </a:r>
            <a:r>
              <a:rPr lang="en-US" dirty="0" smtClean="0"/>
              <a:t> ở </a:t>
            </a:r>
            <a:r>
              <a:rPr lang="en-US" dirty="0" err="1" smtClean="0"/>
              <a:t>giai</a:t>
            </a:r>
            <a:r>
              <a:rPr lang="en-US" dirty="0" smtClean="0"/>
              <a:t> </a:t>
            </a:r>
            <a:r>
              <a:rPr lang="en-US" dirty="0" err="1" smtClean="0"/>
              <a:t>đoạn</a:t>
            </a:r>
            <a:r>
              <a:rPr lang="en-US" dirty="0" smtClean="0"/>
              <a:t> </a:t>
            </a:r>
            <a:r>
              <a:rPr lang="en-US" dirty="0" err="1" smtClean="0"/>
              <a:t>này</a:t>
            </a:r>
            <a:r>
              <a:rPr lang="en-US" dirty="0" smtClean="0"/>
              <a:t> </a:t>
            </a:r>
            <a:r>
              <a:rPr lang="en-US" dirty="0" err="1" smtClean="0"/>
              <a:t>chúng</a:t>
            </a:r>
            <a:r>
              <a:rPr lang="en-US" dirty="0" smtClean="0"/>
              <a:t> </a:t>
            </a:r>
            <a:r>
              <a:rPr lang="en-US" dirty="0" err="1" smtClean="0"/>
              <a:t>ta</a:t>
            </a:r>
            <a:r>
              <a:rPr lang="en-US" dirty="0" smtClean="0"/>
              <a:t> </a:t>
            </a:r>
            <a:r>
              <a:rPr lang="en-US" dirty="0" err="1" smtClean="0"/>
              <a:t>chưa</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được</a:t>
            </a:r>
            <a:endParaRPr lang="en-US" dirty="0" smtClean="0"/>
          </a:p>
          <a:p>
            <a:pPr>
              <a:buNone/>
            </a:pPr>
            <a:r>
              <a:rPr lang="en-US" dirty="0" smtClean="0">
                <a:sym typeface="Wingdings" pitchFamily="2" charset="2"/>
              </a:rPr>
              <a:t></a:t>
            </a:r>
            <a:r>
              <a:rPr lang="en-US" dirty="0" err="1" smtClean="0">
                <a:sym typeface="Wingdings" pitchFamily="2" charset="2"/>
              </a:rPr>
              <a:t>vẫn</a:t>
            </a:r>
            <a:r>
              <a:rPr lang="en-US" dirty="0" smtClean="0">
                <a:sym typeface="Wingdings" pitchFamily="2" charset="2"/>
              </a:rPr>
              <a:t> </a:t>
            </a:r>
            <a:r>
              <a:rPr lang="en-US" dirty="0" err="1" smtClean="0"/>
              <a:t>theo</a:t>
            </a:r>
            <a:r>
              <a:rPr lang="en-US" dirty="0" smtClean="0"/>
              <a:t> </a:t>
            </a:r>
            <a:r>
              <a:rPr lang="en-US" dirty="0" err="1" smtClean="0"/>
              <a:t>hướng</a:t>
            </a:r>
            <a:r>
              <a:rPr lang="en-US" dirty="0" smtClean="0"/>
              <a:t> ban </a:t>
            </a:r>
            <a:r>
              <a:rPr lang="en-US" dirty="0" err="1" smtClean="0"/>
              <a:t>đầu</a:t>
            </a:r>
            <a:r>
              <a:rPr lang="en-US" dirty="0" smtClean="0"/>
              <a:t> </a:t>
            </a:r>
            <a:r>
              <a:rPr lang="en-US" dirty="0" err="1" smtClean="0"/>
              <a:t>là</a:t>
            </a:r>
            <a:r>
              <a:rPr lang="en-US" dirty="0" smtClean="0"/>
              <a:t> layer viewpoint-</a:t>
            </a:r>
            <a:r>
              <a:rPr lang="en-US" dirty="0" err="1" smtClean="0"/>
              <a:t>bản</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trong</a:t>
            </a:r>
            <a:r>
              <a:rPr lang="en-US" dirty="0" smtClean="0"/>
              <a:t> </a:t>
            </a:r>
            <a:r>
              <a:rPr lang="en-US" dirty="0" err="1" smtClean="0"/>
              <a:t>giai</a:t>
            </a:r>
            <a:r>
              <a:rPr lang="en-US" dirty="0" smtClean="0"/>
              <a:t> </a:t>
            </a:r>
            <a:r>
              <a:rPr lang="en-US" dirty="0" err="1" smtClean="0"/>
              <a:t>đoạn</a:t>
            </a:r>
            <a:r>
              <a:rPr lang="en-US" dirty="0" smtClean="0"/>
              <a:t> </a:t>
            </a:r>
            <a:r>
              <a:rPr lang="en-US" dirty="0" err="1" smtClean="0"/>
              <a:t>tiếp</a:t>
            </a:r>
            <a:r>
              <a:rPr lang="en-US" dirty="0" smtClean="0"/>
              <a:t> </a:t>
            </a:r>
            <a:r>
              <a:rPr lang="en-US" dirty="0" err="1" smtClean="0"/>
              <a:t>theo</a:t>
            </a:r>
            <a:r>
              <a:rPr lang="en-US" dirty="0" smtClean="0"/>
              <a:t> </a:t>
            </a:r>
            <a:r>
              <a:rPr lang="en-US" dirty="0" err="1" smtClean="0"/>
              <a:t>sau</a:t>
            </a:r>
            <a:r>
              <a:rPr lang="en-US" dirty="0" smtClean="0"/>
              <a:t> </a:t>
            </a:r>
            <a:r>
              <a:rPr lang="en-US" dirty="0" err="1" smtClean="0"/>
              <a:t>khi</a:t>
            </a:r>
            <a:r>
              <a:rPr lang="en-US" dirty="0" smtClean="0"/>
              <a:t> </a:t>
            </a:r>
            <a:r>
              <a:rPr lang="en-US" dirty="0" err="1" smtClean="0"/>
              <a:t>đã</a:t>
            </a:r>
            <a:r>
              <a:rPr lang="en-US" dirty="0" smtClean="0"/>
              <a:t> co application layer </a:t>
            </a:r>
            <a:r>
              <a:rPr lang="en-US" dirty="0" err="1" smtClean="0"/>
              <a:t>và</a:t>
            </a:r>
            <a:r>
              <a:rPr lang="en-US" dirty="0" smtClean="0"/>
              <a:t> </a:t>
            </a:r>
            <a:r>
              <a:rPr lang="en-US" smtClean="0"/>
              <a:t>mainframe layer.</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err="1" smtClean="0"/>
              <a:t>Bước</a:t>
            </a:r>
            <a:r>
              <a:rPr lang="en-US" dirty="0" smtClean="0"/>
              <a:t> </a:t>
            </a:r>
            <a:r>
              <a:rPr lang="en-US" dirty="0" err="1" smtClean="0"/>
              <a:t>tiếp</a:t>
            </a:r>
            <a:r>
              <a:rPr lang="en-US" dirty="0" smtClean="0"/>
              <a:t> </a:t>
            </a:r>
            <a:r>
              <a:rPr lang="en-US" dirty="0" err="1" smtClean="0"/>
              <a:t>theo</a:t>
            </a:r>
            <a:r>
              <a:rPr lang="en-US" dirty="0" smtClean="0"/>
              <a:t> </a:t>
            </a:r>
            <a:r>
              <a:rPr lang="en-US" dirty="0" err="1" smtClean="0"/>
              <a:t>là</a:t>
            </a:r>
            <a:r>
              <a:rPr lang="en-US" dirty="0" smtClean="0"/>
              <a:t> model </a:t>
            </a:r>
            <a:r>
              <a:rPr lang="en-US" dirty="0" err="1" smtClean="0"/>
              <a:t>mối</a:t>
            </a:r>
            <a:r>
              <a:rPr lang="en-US" dirty="0" smtClean="0"/>
              <a:t> </a:t>
            </a:r>
            <a:r>
              <a:rPr lang="en-US" dirty="0" err="1" smtClean="0"/>
              <a:t>những</a:t>
            </a:r>
            <a:r>
              <a:rPr lang="en-US" dirty="0" smtClean="0"/>
              <a:t> element </a:t>
            </a:r>
            <a:r>
              <a:rPr lang="en-US" dirty="0" err="1" smtClean="0"/>
              <a:t>đã</a:t>
            </a:r>
            <a:r>
              <a:rPr lang="en-US" dirty="0" smtClean="0"/>
              <a:t> </a:t>
            </a:r>
            <a:r>
              <a:rPr lang="en-US" dirty="0" err="1" smtClean="0"/>
              <a:t>tìm</a:t>
            </a:r>
            <a:r>
              <a:rPr lang="en-US" dirty="0" smtClean="0"/>
              <a:t> </a:t>
            </a:r>
            <a:r>
              <a:rPr lang="en-US" dirty="0" err="1" smtClean="0"/>
              <a:t>được</a:t>
            </a:r>
            <a:r>
              <a:rPr lang="en-US" dirty="0" smtClean="0"/>
              <a:t> </a:t>
            </a:r>
            <a:r>
              <a:rPr lang="en-US" dirty="0" err="1" smtClean="0"/>
              <a:t>và</a:t>
            </a:r>
            <a:r>
              <a:rPr lang="en-US" dirty="0" smtClean="0"/>
              <a:t> </a:t>
            </a:r>
            <a:r>
              <a:rPr lang="en-US" dirty="0" err="1" smtClean="0"/>
              <a:t>thể</a:t>
            </a:r>
            <a:r>
              <a:rPr lang="en-US" dirty="0" smtClean="0"/>
              <a:t> </a:t>
            </a:r>
            <a:r>
              <a:rPr lang="en-US" dirty="0" err="1" smtClean="0"/>
              <a:t>hiện</a:t>
            </a:r>
            <a:r>
              <a:rPr lang="en-US" dirty="0" smtClean="0"/>
              <a:t> </a:t>
            </a:r>
            <a:r>
              <a:rPr lang="en-US" dirty="0" err="1" smtClean="0"/>
              <a:t>chúng</a:t>
            </a:r>
            <a:r>
              <a:rPr lang="en-US" dirty="0" smtClean="0"/>
              <a:t> qua view-</a:t>
            </a:r>
            <a:r>
              <a:rPr lang="en-US" dirty="0" err="1" smtClean="0"/>
              <a:t>bản</a:t>
            </a:r>
            <a:r>
              <a:rPr lang="en-US" dirty="0" smtClean="0"/>
              <a:t> </a:t>
            </a:r>
            <a:r>
              <a:rPr lang="en-US" dirty="0" err="1" smtClean="0"/>
              <a:t>thiết</a:t>
            </a:r>
            <a:r>
              <a:rPr lang="en-US" dirty="0" smtClean="0"/>
              <a:t> </a:t>
            </a:r>
            <a:r>
              <a:rPr lang="en-US" dirty="0" err="1" smtClean="0"/>
              <a:t>kế</a:t>
            </a:r>
            <a:r>
              <a:rPr lang="en-US" dirty="0" smtClean="0"/>
              <a:t>:</a:t>
            </a:r>
          </a:p>
          <a:p>
            <a:pPr lvl="2"/>
            <a:r>
              <a:rPr lang="en-US" dirty="0" err="1" smtClean="0"/>
              <a:t>Bố</a:t>
            </a:r>
            <a:r>
              <a:rPr lang="en-US" dirty="0" smtClean="0"/>
              <a:t> </a:t>
            </a:r>
            <a:r>
              <a:rPr lang="en-US" dirty="0" err="1" smtClean="0"/>
              <a:t>cục</a:t>
            </a:r>
            <a:r>
              <a:rPr lang="en-US" dirty="0" smtClean="0"/>
              <a:t> </a:t>
            </a:r>
            <a:r>
              <a:rPr lang="en-US" dirty="0" err="1" smtClean="0"/>
              <a:t>các</a:t>
            </a:r>
            <a:r>
              <a:rPr lang="en-US" dirty="0" smtClean="0"/>
              <a:t> element </a:t>
            </a:r>
            <a:r>
              <a:rPr lang="en-US" dirty="0" err="1" smtClean="0"/>
              <a:t>lên</a:t>
            </a:r>
            <a:r>
              <a:rPr lang="en-US" dirty="0" smtClean="0"/>
              <a:t> view </a:t>
            </a:r>
            <a:r>
              <a:rPr lang="en-US" dirty="0" err="1" smtClean="0"/>
              <a:t>vàThể</a:t>
            </a:r>
            <a:r>
              <a:rPr lang="en-US" dirty="0" smtClean="0"/>
              <a:t> </a:t>
            </a:r>
            <a:r>
              <a:rPr lang="en-US" dirty="0" err="1" smtClean="0"/>
              <a:t>hiện</a:t>
            </a:r>
            <a:r>
              <a:rPr lang="en-US" dirty="0" smtClean="0"/>
              <a:t> </a:t>
            </a:r>
            <a:r>
              <a:rPr lang="en-US" dirty="0" err="1" smtClean="0"/>
              <a:t>những</a:t>
            </a:r>
            <a:r>
              <a:rPr lang="en-US" dirty="0" smtClean="0"/>
              <a:t> </a:t>
            </a:r>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giữa</a:t>
            </a:r>
            <a:r>
              <a:rPr lang="en-US" dirty="0" smtClean="0"/>
              <a:t> </a:t>
            </a:r>
            <a:r>
              <a:rPr lang="en-US" dirty="0" err="1" smtClean="0"/>
              <a:t>các</a:t>
            </a:r>
            <a:r>
              <a:rPr lang="en-US" dirty="0" smtClean="0"/>
              <a:t> element.</a:t>
            </a:r>
          </a:p>
          <a:p>
            <a:r>
              <a:rPr lang="en-US" dirty="0" err="1" smtClean="0">
                <a:solidFill>
                  <a:srgbClr val="FF0000"/>
                </a:solidFill>
              </a:rPr>
              <a:t>Như</a:t>
            </a:r>
            <a:r>
              <a:rPr lang="en-US" dirty="0" smtClean="0">
                <a:solidFill>
                  <a:srgbClr val="FF0000"/>
                </a:solidFill>
              </a:rPr>
              <a:t> </a:t>
            </a:r>
            <a:r>
              <a:rPr lang="en-US" dirty="0" err="1" smtClean="0">
                <a:solidFill>
                  <a:srgbClr val="FF0000"/>
                </a:solidFill>
              </a:rPr>
              <a:t>vậy</a:t>
            </a:r>
            <a:r>
              <a:rPr lang="en-US" dirty="0" smtClean="0">
                <a:solidFill>
                  <a:srgbClr val="FF0000"/>
                </a:solidFill>
              </a:rPr>
              <a:t> </a:t>
            </a:r>
            <a:r>
              <a:rPr lang="en-US" dirty="0" err="1" smtClean="0">
                <a:solidFill>
                  <a:srgbClr val="FF0000"/>
                </a:solidFill>
              </a:rPr>
              <a:t>mối</a:t>
            </a:r>
            <a:r>
              <a:rPr lang="en-US" dirty="0" smtClean="0">
                <a:solidFill>
                  <a:srgbClr val="FF0000"/>
                </a:solidFill>
              </a:rPr>
              <a:t> </a:t>
            </a:r>
            <a:r>
              <a:rPr lang="en-US" dirty="0" err="1" smtClean="0">
                <a:solidFill>
                  <a:srgbClr val="FF0000"/>
                </a:solidFill>
              </a:rPr>
              <a:t>quan</a:t>
            </a:r>
            <a:r>
              <a:rPr lang="en-US" dirty="0" smtClean="0">
                <a:solidFill>
                  <a:srgbClr val="FF0000"/>
                </a:solidFill>
              </a:rPr>
              <a:t> </a:t>
            </a:r>
            <a:r>
              <a:rPr lang="en-US" dirty="0" err="1" smtClean="0">
                <a:solidFill>
                  <a:srgbClr val="FF0000"/>
                </a:solidFill>
              </a:rPr>
              <a:t>tâm</a:t>
            </a:r>
            <a:r>
              <a:rPr lang="en-US" dirty="0" smtClean="0">
                <a:solidFill>
                  <a:srgbClr val="FF0000"/>
                </a:solidFill>
              </a:rPr>
              <a:t> </a:t>
            </a:r>
            <a:r>
              <a:rPr lang="en-US" dirty="0" err="1" smtClean="0">
                <a:solidFill>
                  <a:srgbClr val="FF0000"/>
                </a:solidFill>
              </a:rPr>
              <a:t>tiếp</a:t>
            </a:r>
            <a:r>
              <a:rPr lang="en-US" dirty="0" smtClean="0">
                <a:solidFill>
                  <a:srgbClr val="FF0000"/>
                </a:solidFill>
              </a:rPr>
              <a:t> </a:t>
            </a:r>
            <a:r>
              <a:rPr lang="en-US" dirty="0" err="1" smtClean="0">
                <a:solidFill>
                  <a:srgbClr val="FF0000"/>
                </a:solidFill>
              </a:rPr>
              <a:t>theo</a:t>
            </a:r>
            <a:r>
              <a:rPr lang="en-US" dirty="0" smtClean="0">
                <a:solidFill>
                  <a:srgbClr val="FF0000"/>
                </a:solidFill>
              </a:rPr>
              <a:t> </a:t>
            </a:r>
            <a:r>
              <a:rPr lang="en-US" dirty="0" err="1" smtClean="0">
                <a:solidFill>
                  <a:srgbClr val="FF0000"/>
                </a:solidFill>
              </a:rPr>
              <a:t>của</a:t>
            </a:r>
            <a:r>
              <a:rPr lang="en-US" dirty="0" smtClean="0">
                <a:solidFill>
                  <a:srgbClr val="FF0000"/>
                </a:solidFill>
              </a:rPr>
              <a:t> </a:t>
            </a:r>
            <a:r>
              <a:rPr lang="en-US" dirty="0" err="1" smtClean="0">
                <a:solidFill>
                  <a:srgbClr val="FF0000"/>
                </a:solidFill>
              </a:rPr>
              <a:t>chúng</a:t>
            </a:r>
            <a:r>
              <a:rPr lang="en-US" dirty="0" smtClean="0">
                <a:solidFill>
                  <a:srgbClr val="FF0000"/>
                </a:solidFill>
              </a:rPr>
              <a:t> </a:t>
            </a:r>
            <a:r>
              <a:rPr lang="en-US" dirty="0" err="1" smtClean="0">
                <a:solidFill>
                  <a:srgbClr val="FF0000"/>
                </a:solidFill>
              </a:rPr>
              <a:t>ta</a:t>
            </a:r>
            <a:r>
              <a:rPr lang="en-US" dirty="0" smtClean="0">
                <a:solidFill>
                  <a:srgbClr val="FF0000"/>
                </a:solidFill>
              </a:rPr>
              <a:t> </a:t>
            </a:r>
            <a:r>
              <a:rPr lang="en-US" dirty="0" err="1" smtClean="0">
                <a:solidFill>
                  <a:srgbClr val="FF0000"/>
                </a:solidFill>
              </a:rPr>
              <a:t>là</a:t>
            </a:r>
            <a:r>
              <a:rPr lang="en-US" dirty="0" smtClean="0">
                <a:solidFill>
                  <a:srgbClr val="FF0000"/>
                </a:solidFill>
              </a:rPr>
              <a:t>:</a:t>
            </a:r>
          </a:p>
          <a:p>
            <a:pPr lvl="1"/>
            <a:r>
              <a:rPr lang="en-US" dirty="0" err="1" smtClean="0">
                <a:solidFill>
                  <a:srgbClr val="FF0000"/>
                </a:solidFill>
              </a:rPr>
              <a:t>Cần</a:t>
            </a:r>
            <a:r>
              <a:rPr lang="en-US" dirty="0" smtClean="0">
                <a:solidFill>
                  <a:srgbClr val="FF0000"/>
                </a:solidFill>
              </a:rPr>
              <a:t> </a:t>
            </a:r>
            <a:r>
              <a:rPr lang="en-US" dirty="0" err="1" smtClean="0">
                <a:solidFill>
                  <a:srgbClr val="FF0000"/>
                </a:solidFill>
              </a:rPr>
              <a:t>thể</a:t>
            </a:r>
            <a:r>
              <a:rPr lang="en-US" dirty="0" smtClean="0">
                <a:solidFill>
                  <a:srgbClr val="FF0000"/>
                </a:solidFill>
              </a:rPr>
              <a:t> </a:t>
            </a:r>
            <a:r>
              <a:rPr lang="en-US" dirty="0" err="1" smtClean="0">
                <a:solidFill>
                  <a:srgbClr val="FF0000"/>
                </a:solidFill>
              </a:rPr>
              <a:t>hiện</a:t>
            </a:r>
            <a:r>
              <a:rPr lang="en-US" dirty="0" smtClean="0">
                <a:solidFill>
                  <a:srgbClr val="FF0000"/>
                </a:solidFill>
              </a:rPr>
              <a:t> </a:t>
            </a:r>
            <a:r>
              <a:rPr lang="en-US" dirty="0" err="1" smtClean="0">
                <a:solidFill>
                  <a:srgbClr val="FF0000"/>
                </a:solidFill>
              </a:rPr>
              <a:t>bao</a:t>
            </a:r>
            <a:r>
              <a:rPr lang="en-US" dirty="0" smtClean="0">
                <a:solidFill>
                  <a:srgbClr val="FF0000"/>
                </a:solidFill>
              </a:rPr>
              <a:t> </a:t>
            </a:r>
            <a:r>
              <a:rPr lang="en-US" dirty="0" err="1" smtClean="0">
                <a:solidFill>
                  <a:srgbClr val="FF0000"/>
                </a:solidFill>
              </a:rPr>
              <a:t>nhiêu</a:t>
            </a:r>
            <a:r>
              <a:rPr lang="en-US" dirty="0" smtClean="0">
                <a:solidFill>
                  <a:srgbClr val="FF0000"/>
                </a:solidFill>
              </a:rPr>
              <a:t> View</a:t>
            </a:r>
          </a:p>
          <a:p>
            <a:pPr lvl="1"/>
            <a:r>
              <a:rPr lang="en-US" dirty="0" err="1" smtClean="0">
                <a:solidFill>
                  <a:srgbClr val="FF0000"/>
                </a:solidFill>
              </a:rPr>
              <a:t>Ứng</a:t>
            </a:r>
            <a:r>
              <a:rPr lang="en-US" dirty="0" smtClean="0">
                <a:solidFill>
                  <a:srgbClr val="FF0000"/>
                </a:solidFill>
              </a:rPr>
              <a:t> </a:t>
            </a:r>
            <a:r>
              <a:rPr lang="en-US" dirty="0" err="1" smtClean="0">
                <a:solidFill>
                  <a:srgbClr val="FF0000"/>
                </a:solidFill>
              </a:rPr>
              <a:t>với</a:t>
            </a:r>
            <a:r>
              <a:rPr lang="en-US" dirty="0" smtClean="0">
                <a:solidFill>
                  <a:srgbClr val="FF0000"/>
                </a:solidFill>
              </a:rPr>
              <a:t> </a:t>
            </a:r>
            <a:r>
              <a:rPr lang="en-US" dirty="0" err="1" smtClean="0">
                <a:solidFill>
                  <a:srgbClr val="FF0000"/>
                </a:solidFill>
              </a:rPr>
              <a:t>mỗi</a:t>
            </a:r>
            <a:r>
              <a:rPr lang="en-US" dirty="0" smtClean="0">
                <a:solidFill>
                  <a:srgbClr val="FF0000"/>
                </a:solidFill>
              </a:rPr>
              <a:t> View </a:t>
            </a:r>
            <a:r>
              <a:rPr lang="en-US" dirty="0" err="1" smtClean="0">
                <a:solidFill>
                  <a:srgbClr val="FF0000"/>
                </a:solidFill>
              </a:rPr>
              <a:t>sẽ</a:t>
            </a:r>
            <a:r>
              <a:rPr lang="en-US" dirty="0" smtClean="0">
                <a:solidFill>
                  <a:srgbClr val="FF0000"/>
                </a:solidFill>
              </a:rPr>
              <a:t> </a:t>
            </a:r>
            <a:r>
              <a:rPr lang="en-US" dirty="0" err="1" smtClean="0">
                <a:solidFill>
                  <a:srgbClr val="FF0000"/>
                </a:solidFill>
              </a:rPr>
              <a:t>gồm</a:t>
            </a:r>
            <a:r>
              <a:rPr lang="en-US" dirty="0" smtClean="0">
                <a:solidFill>
                  <a:srgbClr val="FF0000"/>
                </a:solidFill>
              </a:rPr>
              <a:t> </a:t>
            </a:r>
            <a:r>
              <a:rPr lang="en-US" dirty="0" err="1" smtClean="0">
                <a:solidFill>
                  <a:srgbClr val="FF0000"/>
                </a:solidFill>
              </a:rPr>
              <a:t>những</a:t>
            </a:r>
            <a:r>
              <a:rPr lang="en-US" dirty="0" smtClean="0">
                <a:solidFill>
                  <a:srgbClr val="FF0000"/>
                </a:solidFill>
              </a:rPr>
              <a:t> element </a:t>
            </a:r>
            <a:r>
              <a:rPr lang="en-US" dirty="0" err="1" smtClean="0">
                <a:solidFill>
                  <a:srgbClr val="FF0000"/>
                </a:solidFill>
              </a:rPr>
              <a:t>nào,và</a:t>
            </a:r>
            <a:r>
              <a:rPr lang="en-US" dirty="0" smtClean="0">
                <a:solidFill>
                  <a:srgbClr val="FF0000"/>
                </a:solidFill>
              </a:rPr>
              <a:t>  </a:t>
            </a:r>
            <a:r>
              <a:rPr lang="en-US" dirty="0" err="1" smtClean="0">
                <a:solidFill>
                  <a:srgbClr val="FF0000"/>
                </a:solidFill>
              </a:rPr>
              <a:t>thể</a:t>
            </a:r>
            <a:r>
              <a:rPr lang="en-US" dirty="0" smtClean="0">
                <a:solidFill>
                  <a:srgbClr val="FF0000"/>
                </a:solidFill>
              </a:rPr>
              <a:t> </a:t>
            </a:r>
            <a:r>
              <a:rPr lang="en-US" dirty="0" err="1" smtClean="0">
                <a:solidFill>
                  <a:srgbClr val="FF0000"/>
                </a:solidFill>
              </a:rPr>
              <a:t>hiện</a:t>
            </a:r>
            <a:r>
              <a:rPr lang="en-US" dirty="0" smtClean="0">
                <a:solidFill>
                  <a:srgbClr val="FF0000"/>
                </a:solidFill>
              </a:rPr>
              <a:t> </a:t>
            </a:r>
            <a:r>
              <a:rPr lang="en-US" dirty="0" err="1" smtClean="0">
                <a:solidFill>
                  <a:srgbClr val="FF0000"/>
                </a:solidFill>
              </a:rPr>
              <a:t>mối</a:t>
            </a:r>
            <a:r>
              <a:rPr lang="en-US" dirty="0" smtClean="0">
                <a:solidFill>
                  <a:srgbClr val="FF0000"/>
                </a:solidFill>
              </a:rPr>
              <a:t> </a:t>
            </a:r>
            <a:r>
              <a:rPr lang="en-US" dirty="0" err="1" smtClean="0">
                <a:solidFill>
                  <a:srgbClr val="FF0000"/>
                </a:solidFill>
              </a:rPr>
              <a:t>quan</a:t>
            </a:r>
            <a:r>
              <a:rPr lang="en-US" dirty="0" smtClean="0">
                <a:solidFill>
                  <a:srgbClr val="FF0000"/>
                </a:solidFill>
              </a:rPr>
              <a:t> </a:t>
            </a:r>
            <a:r>
              <a:rPr lang="en-US" dirty="0" err="1" smtClean="0">
                <a:solidFill>
                  <a:srgbClr val="FF0000"/>
                </a:solidFill>
              </a:rPr>
              <a:t>hệ</a:t>
            </a:r>
            <a:r>
              <a:rPr lang="en-US" dirty="0" smtClean="0">
                <a:solidFill>
                  <a:srgbClr val="FF0000"/>
                </a:solidFill>
              </a:rPr>
              <a:t> </a:t>
            </a:r>
            <a:r>
              <a:rPr lang="en-US" dirty="0" err="1" smtClean="0">
                <a:solidFill>
                  <a:srgbClr val="FF0000"/>
                </a:solidFill>
              </a:rPr>
              <a:t>của</a:t>
            </a:r>
            <a:r>
              <a:rPr lang="en-US" dirty="0" smtClean="0">
                <a:solidFill>
                  <a:srgbClr val="FF0000"/>
                </a:solidFill>
              </a:rPr>
              <a:t> </a:t>
            </a:r>
            <a:r>
              <a:rPr lang="en-US" dirty="0" err="1" smtClean="0">
                <a:solidFill>
                  <a:srgbClr val="FF0000"/>
                </a:solidFill>
              </a:rPr>
              <a:t>chúng</a:t>
            </a:r>
            <a:r>
              <a:rPr lang="en-US" dirty="0" smtClean="0">
                <a:solidFill>
                  <a:srgbClr val="FF0000"/>
                </a:solidFill>
              </a:rPr>
              <a:t> </a:t>
            </a:r>
            <a:r>
              <a:rPr lang="en-US" dirty="0" err="1" smtClean="0">
                <a:solidFill>
                  <a:srgbClr val="FF0000"/>
                </a:solidFill>
              </a:rPr>
              <a:t>như</a:t>
            </a:r>
            <a:r>
              <a:rPr lang="en-US" dirty="0" smtClean="0">
                <a:solidFill>
                  <a:srgbClr val="FF0000"/>
                </a:solidFill>
              </a:rPr>
              <a:t> </a:t>
            </a:r>
            <a:r>
              <a:rPr lang="en-US" dirty="0" err="1" smtClean="0">
                <a:solidFill>
                  <a:srgbClr val="FF0000"/>
                </a:solidFill>
              </a:rPr>
              <a:t>thế</a:t>
            </a:r>
            <a:r>
              <a:rPr lang="en-US" dirty="0" smtClean="0">
                <a:solidFill>
                  <a:srgbClr val="FF0000"/>
                </a:solidFill>
              </a:rPr>
              <a:t> </a:t>
            </a:r>
            <a:r>
              <a:rPr lang="en-US" dirty="0" err="1" smtClean="0">
                <a:solidFill>
                  <a:srgbClr val="FF0000"/>
                </a:solidFill>
              </a:rPr>
              <a:t>nào</a:t>
            </a:r>
            <a:endParaRPr lang="en-US" dirty="0" smtClean="0">
              <a:solidFill>
                <a:srgbClr val="FF0000"/>
              </a:solidFill>
            </a:endParaRPr>
          </a:p>
          <a:p>
            <a:pPr lvl="2">
              <a:buNone/>
            </a:pP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Xác</a:t>
            </a:r>
            <a:r>
              <a:rPr lang="en-US" dirty="0" smtClean="0"/>
              <a:t> </a:t>
            </a:r>
            <a:r>
              <a:rPr lang="en-US" dirty="0" err="1" smtClean="0"/>
              <a:t>định</a:t>
            </a:r>
            <a:r>
              <a:rPr lang="en-US" dirty="0" smtClean="0"/>
              <a:t> </a:t>
            </a:r>
            <a:r>
              <a:rPr lang="en-US" dirty="0" err="1" smtClean="0"/>
              <a:t>những</a:t>
            </a:r>
            <a:r>
              <a:rPr lang="en-US" dirty="0" smtClean="0"/>
              <a:t> Views </a:t>
            </a:r>
            <a:r>
              <a:rPr lang="en-US" dirty="0" err="1" smtClean="0"/>
              <a:t>cần</a:t>
            </a:r>
            <a:r>
              <a:rPr lang="en-US" dirty="0" smtClean="0"/>
              <a:t> </a:t>
            </a:r>
            <a:r>
              <a:rPr lang="en-US" dirty="0" err="1" smtClean="0"/>
              <a:t>cho</a:t>
            </a:r>
            <a:r>
              <a:rPr lang="en-US" dirty="0" smtClean="0"/>
              <a:t> </a:t>
            </a:r>
            <a:r>
              <a:rPr lang="en-US" dirty="0" err="1" smtClean="0"/>
              <a:t>bài</a:t>
            </a:r>
            <a:r>
              <a:rPr lang="en-US" dirty="0" smtClean="0"/>
              <a:t> </a:t>
            </a:r>
            <a:r>
              <a:rPr lang="en-US" dirty="0" err="1" smtClean="0"/>
              <a:t>toán</a:t>
            </a:r>
            <a:endParaRPr lang="en-US" dirty="0"/>
          </a:p>
        </p:txBody>
      </p:sp>
      <p:sp>
        <p:nvSpPr>
          <p:cNvPr id="3" name="Content Placeholder 2"/>
          <p:cNvSpPr>
            <a:spLocks noGrp="1"/>
          </p:cNvSpPr>
          <p:nvPr>
            <p:ph idx="1"/>
          </p:nvPr>
        </p:nvSpPr>
        <p:spPr/>
        <p:txBody>
          <a:bodyPr/>
          <a:lstStyle/>
          <a:p>
            <a:r>
              <a:rPr lang="en-US" dirty="0" err="1" smtClean="0"/>
              <a:t>Như</a:t>
            </a:r>
            <a:r>
              <a:rPr lang="en-US" dirty="0" smtClean="0"/>
              <a:t> </a:t>
            </a:r>
            <a:r>
              <a:rPr lang="en-US" dirty="0" err="1" smtClean="0"/>
              <a:t>ta</a:t>
            </a:r>
            <a:r>
              <a:rPr lang="en-US" dirty="0" smtClean="0"/>
              <a:t> </a:t>
            </a:r>
            <a:r>
              <a:rPr lang="en-US" dirty="0" err="1" smtClean="0"/>
              <a:t>biết</a:t>
            </a:r>
            <a:r>
              <a:rPr lang="en-US" dirty="0" smtClean="0"/>
              <a:t> View </a:t>
            </a:r>
            <a:r>
              <a:rPr lang="en-US" dirty="0" err="1" smtClean="0"/>
              <a:t>phụ</a:t>
            </a:r>
            <a:r>
              <a:rPr lang="en-US" dirty="0" smtClean="0"/>
              <a:t> </a:t>
            </a:r>
            <a:r>
              <a:rPr lang="en-US" dirty="0" err="1" smtClean="0"/>
              <a:t>thuộc</a:t>
            </a:r>
            <a:r>
              <a:rPr lang="en-US" dirty="0" smtClean="0"/>
              <a:t> viewpoint (</a:t>
            </a:r>
            <a:r>
              <a:rPr lang="en-US" dirty="0" err="1" smtClean="0"/>
              <a:t>tham</a:t>
            </a:r>
            <a:r>
              <a:rPr lang="en-US" dirty="0" smtClean="0"/>
              <a:t> </a:t>
            </a:r>
            <a:r>
              <a:rPr lang="en-US" dirty="0" err="1" smtClean="0"/>
              <a:t>khảo</a:t>
            </a:r>
            <a:r>
              <a:rPr lang="en-US" dirty="0" smtClean="0"/>
              <a:t> slide present Viewpoint)</a:t>
            </a:r>
          </a:p>
          <a:p>
            <a:r>
              <a:rPr lang="en-US" dirty="0" err="1" smtClean="0"/>
              <a:t>Trở</a:t>
            </a:r>
            <a:r>
              <a:rPr lang="en-US" dirty="0" smtClean="0"/>
              <a:t> </a:t>
            </a:r>
            <a:r>
              <a:rPr lang="en-US" dirty="0" err="1" smtClean="0"/>
              <a:t>lại</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xác</a:t>
            </a:r>
            <a:r>
              <a:rPr lang="en-US" dirty="0" smtClean="0"/>
              <a:t> </a:t>
            </a:r>
            <a:r>
              <a:rPr lang="en-US" dirty="0" err="1" smtClean="0"/>
              <a:t>định</a:t>
            </a:r>
            <a:r>
              <a:rPr lang="en-US" dirty="0" smtClean="0"/>
              <a:t> view point( slide </a:t>
            </a:r>
            <a:r>
              <a:rPr lang="en-US" dirty="0" err="1" smtClean="0"/>
              <a:t>modelling</a:t>
            </a:r>
            <a:r>
              <a:rPr lang="en-US" dirty="0" smtClean="0"/>
              <a:t> step by step), </a:t>
            </a:r>
            <a:r>
              <a:rPr lang="en-US" dirty="0" err="1" smtClean="0"/>
              <a:t>dựa</a:t>
            </a:r>
            <a:r>
              <a:rPr lang="en-US" dirty="0" smtClean="0"/>
              <a:t> </a:t>
            </a:r>
            <a:r>
              <a:rPr lang="en-US" dirty="0" err="1" smtClean="0"/>
              <a:t>vào</a:t>
            </a:r>
            <a:r>
              <a:rPr lang="en-US" dirty="0" smtClean="0"/>
              <a:t> </a:t>
            </a:r>
            <a:r>
              <a:rPr lang="en-US" dirty="0" err="1" smtClean="0"/>
              <a:t>đó</a:t>
            </a:r>
            <a:r>
              <a:rPr lang="en-US" dirty="0" smtClean="0"/>
              <a:t> </a:t>
            </a:r>
            <a:r>
              <a:rPr lang="en-US" dirty="0" err="1" smtClean="0"/>
              <a:t>và</a:t>
            </a:r>
            <a:r>
              <a:rPr lang="en-US" dirty="0" smtClean="0"/>
              <a:t> </a:t>
            </a:r>
            <a:r>
              <a:rPr lang="en-US" dirty="0" err="1" smtClean="0"/>
              <a:t>chúng</a:t>
            </a:r>
            <a:r>
              <a:rPr lang="en-US" dirty="0" smtClean="0"/>
              <a:t> </a:t>
            </a:r>
            <a:r>
              <a:rPr lang="en-US" dirty="0" err="1" smtClean="0"/>
              <a:t>ta</a:t>
            </a:r>
            <a:r>
              <a:rPr lang="en-US" dirty="0" smtClean="0"/>
              <a:t> </a:t>
            </a:r>
            <a:r>
              <a:rPr lang="en-US" dirty="0" err="1" smtClean="0"/>
              <a:t>mở</a:t>
            </a:r>
            <a:r>
              <a:rPr lang="en-US" dirty="0" smtClean="0"/>
              <a:t> </a:t>
            </a:r>
            <a:r>
              <a:rPr lang="en-US" dirty="0" err="1" smtClean="0"/>
              <a:t>rộng</a:t>
            </a:r>
            <a:r>
              <a:rPr lang="en-US" dirty="0" smtClean="0"/>
              <a:t> </a:t>
            </a:r>
            <a:r>
              <a:rPr lang="en-US" dirty="0" err="1" smtClean="0"/>
              <a:t>hơn</a:t>
            </a:r>
            <a:r>
              <a:rPr lang="en-US" dirty="0" smtClean="0"/>
              <a:t> </a:t>
            </a:r>
            <a:r>
              <a:rPr lang="en-US" dirty="0" err="1" smtClean="0"/>
              <a:t>bằng</a:t>
            </a:r>
            <a:r>
              <a:rPr lang="en-US" dirty="0" smtClean="0"/>
              <a:t> </a:t>
            </a:r>
            <a:r>
              <a:rPr lang="en-US" dirty="0" err="1" smtClean="0"/>
              <a:t>các</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cụ</a:t>
            </a:r>
            <a:r>
              <a:rPr lang="en-US" dirty="0" smtClean="0"/>
              <a:t> </a:t>
            </a:r>
            <a:r>
              <a:rPr lang="en-US" dirty="0" err="1" smtClean="0"/>
              <a:t>thể</a:t>
            </a:r>
            <a:r>
              <a:rPr lang="en-US" dirty="0" smtClean="0"/>
              <a:t> </a:t>
            </a:r>
            <a:r>
              <a:rPr lang="en-US" dirty="0" err="1" smtClean="0"/>
              <a:t>mục</a:t>
            </a:r>
            <a:r>
              <a:rPr lang="en-US" dirty="0" smtClean="0"/>
              <a:t> </a:t>
            </a:r>
            <a:r>
              <a:rPr lang="en-US" dirty="0" err="1" smtClean="0"/>
              <a:t>đích</a:t>
            </a:r>
            <a:r>
              <a:rPr lang="en-US" dirty="0" smtClean="0"/>
              <a:t> </a:t>
            </a:r>
            <a:r>
              <a:rPr lang="en-US" dirty="0" err="1" smtClean="0"/>
              <a:t>và</a:t>
            </a:r>
            <a:r>
              <a:rPr lang="en-US" dirty="0" smtClean="0"/>
              <a:t> level </a:t>
            </a:r>
            <a:r>
              <a:rPr lang="en-US" dirty="0" err="1" smtClean="0"/>
              <a:t>mà</a:t>
            </a:r>
            <a:r>
              <a:rPr lang="en-US" dirty="0" smtClean="0"/>
              <a:t> </a:t>
            </a:r>
            <a:r>
              <a:rPr lang="en-US" dirty="0" err="1" smtClean="0"/>
              <a:t>chúng</a:t>
            </a:r>
            <a:r>
              <a:rPr lang="en-US" dirty="0" smtClean="0"/>
              <a:t> </a:t>
            </a:r>
            <a:r>
              <a:rPr lang="en-US" dirty="0" err="1" smtClean="0"/>
              <a:t>ta</a:t>
            </a:r>
            <a:r>
              <a:rPr lang="en-US" dirty="0" smtClean="0"/>
              <a:t> </a:t>
            </a:r>
            <a:r>
              <a:rPr lang="en-US" dirty="0" err="1" smtClean="0"/>
              <a:t>muốn</a:t>
            </a:r>
            <a:r>
              <a:rPr lang="en-US" dirty="0" smtClean="0"/>
              <a:t> </a:t>
            </a:r>
            <a:r>
              <a:rPr lang="en-US" dirty="0" err="1" smtClean="0"/>
              <a:t>những</a:t>
            </a:r>
            <a:r>
              <a:rPr lang="en-US" dirty="0" smtClean="0"/>
              <a:t> </a:t>
            </a:r>
            <a:r>
              <a:rPr lang="en-US" dirty="0" err="1" smtClean="0"/>
              <a:t>bản</a:t>
            </a:r>
            <a:r>
              <a:rPr lang="en-US" dirty="0" smtClean="0"/>
              <a:t> </a:t>
            </a:r>
            <a:r>
              <a:rPr lang="en-US" dirty="0" err="1" smtClean="0"/>
              <a:t>thiết</a:t>
            </a:r>
            <a:r>
              <a:rPr lang="en-US" dirty="0" smtClean="0"/>
              <a:t> </a:t>
            </a:r>
            <a:r>
              <a:rPr lang="en-US" dirty="0" err="1" smtClean="0"/>
              <a:t>kế</a:t>
            </a:r>
            <a:r>
              <a:rPr lang="en-US" dirty="0" smtClean="0"/>
              <a:t>(views) </a:t>
            </a:r>
            <a:r>
              <a:rPr lang="en-US" dirty="0" err="1" smtClean="0"/>
              <a:t>đem</a:t>
            </a:r>
            <a:r>
              <a:rPr lang="en-US" dirty="0" smtClean="0"/>
              <a:t> </a:t>
            </a:r>
            <a:r>
              <a:rPr lang="en-US" dirty="0" err="1" smtClean="0"/>
              <a:t>lại</a:t>
            </a:r>
            <a:r>
              <a:rPr lang="en-US" dirty="0" smtClean="0"/>
              <a:t> </a:t>
            </a:r>
            <a:r>
              <a:rPr lang="en-US" dirty="0" err="1" smtClean="0"/>
              <a:t>cho</a:t>
            </a:r>
            <a:r>
              <a:rPr lang="en-US" dirty="0" smtClean="0"/>
              <a:t> </a:t>
            </a:r>
            <a:r>
              <a:rPr lang="en-US" dirty="0" err="1" smtClean="0"/>
              <a:t>stackholder</a:t>
            </a:r>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err="1" smtClean="0"/>
              <a:t>Dựa</a:t>
            </a:r>
            <a:r>
              <a:rPr lang="en-US" sz="2000" dirty="0" smtClean="0"/>
              <a:t> </a:t>
            </a:r>
            <a:r>
              <a:rPr lang="en-US" sz="2000" dirty="0" err="1" smtClean="0"/>
              <a:t>vào</a:t>
            </a:r>
            <a:r>
              <a:rPr lang="en-US" sz="2000" dirty="0" smtClean="0"/>
              <a:t> </a:t>
            </a:r>
            <a:r>
              <a:rPr lang="en-US" sz="2000" dirty="0" err="1" smtClean="0"/>
              <a:t>yêu</a:t>
            </a:r>
            <a:r>
              <a:rPr lang="en-US" sz="2000" dirty="0" smtClean="0"/>
              <a:t> </a:t>
            </a:r>
            <a:r>
              <a:rPr lang="en-US" sz="2000" dirty="0" err="1" smtClean="0"/>
              <a:t>cầu</a:t>
            </a:r>
            <a:r>
              <a:rPr lang="en-US" sz="2000" dirty="0" smtClean="0"/>
              <a:t> </a:t>
            </a:r>
            <a:r>
              <a:rPr lang="en-US" sz="2000" dirty="0" err="1" smtClean="0"/>
              <a:t>thiết</a:t>
            </a:r>
            <a:r>
              <a:rPr lang="en-US" sz="2000" dirty="0" smtClean="0"/>
              <a:t> </a:t>
            </a:r>
            <a:r>
              <a:rPr lang="en-US" sz="2000" dirty="0" err="1" smtClean="0"/>
              <a:t>kế</a:t>
            </a:r>
            <a:r>
              <a:rPr lang="en-US" sz="2000" dirty="0" smtClean="0"/>
              <a:t> </a:t>
            </a:r>
            <a:r>
              <a:rPr lang="en-US" sz="2000" dirty="0" err="1" smtClean="0"/>
              <a:t>hệ</a:t>
            </a:r>
            <a:r>
              <a:rPr lang="en-US" sz="2000" dirty="0" smtClean="0"/>
              <a:t> </a:t>
            </a:r>
            <a:r>
              <a:rPr lang="en-US" sz="2000" dirty="0" err="1" smtClean="0"/>
              <a:t>thống,và</a:t>
            </a:r>
            <a:r>
              <a:rPr lang="en-US" sz="2000" dirty="0" smtClean="0"/>
              <a:t> </a:t>
            </a:r>
            <a:r>
              <a:rPr lang="en-US" sz="2000" dirty="0" err="1" smtClean="0"/>
              <a:t>mục</a:t>
            </a:r>
            <a:r>
              <a:rPr lang="en-US" sz="2000" dirty="0" smtClean="0"/>
              <a:t> </a:t>
            </a:r>
            <a:r>
              <a:rPr lang="en-US" sz="2000" dirty="0" err="1" smtClean="0"/>
              <a:t>đích</a:t>
            </a:r>
            <a:r>
              <a:rPr lang="en-US" sz="2000" dirty="0" smtClean="0"/>
              <a:t> </a:t>
            </a:r>
            <a:r>
              <a:rPr lang="en-US" sz="2000" dirty="0" err="1" smtClean="0"/>
              <a:t>trao</a:t>
            </a:r>
            <a:r>
              <a:rPr lang="en-US" sz="2000" dirty="0" smtClean="0"/>
              <a:t> </a:t>
            </a:r>
            <a:r>
              <a:rPr lang="en-US" sz="2000" dirty="0" err="1" smtClean="0"/>
              <a:t>đổi</a:t>
            </a:r>
            <a:r>
              <a:rPr lang="en-US" sz="2000" dirty="0" smtClean="0"/>
              <a:t> </a:t>
            </a:r>
            <a:r>
              <a:rPr lang="en-US" sz="2000" dirty="0" err="1" smtClean="0"/>
              <a:t>thông</a:t>
            </a:r>
            <a:r>
              <a:rPr lang="en-US" sz="2000" dirty="0" smtClean="0"/>
              <a:t> tin </a:t>
            </a:r>
            <a:r>
              <a:rPr lang="en-US" sz="2000" dirty="0" err="1" smtClean="0"/>
              <a:t>giữa</a:t>
            </a:r>
            <a:r>
              <a:rPr lang="en-US" sz="2000" dirty="0" smtClean="0"/>
              <a:t> </a:t>
            </a:r>
            <a:r>
              <a:rPr lang="en-US" sz="2000" dirty="0" err="1" smtClean="0"/>
              <a:t>những</a:t>
            </a:r>
            <a:r>
              <a:rPr lang="en-US" sz="2000" dirty="0" smtClean="0"/>
              <a:t> </a:t>
            </a:r>
            <a:r>
              <a:rPr lang="en-US" sz="2000" dirty="0" err="1" smtClean="0"/>
              <a:t>stackholder,mình</a:t>
            </a:r>
            <a:r>
              <a:rPr lang="en-US" sz="2000" dirty="0" smtClean="0"/>
              <a:t> </a:t>
            </a:r>
            <a:r>
              <a:rPr lang="en-US" sz="2000" dirty="0" err="1" smtClean="0"/>
              <a:t>lựa</a:t>
            </a:r>
            <a:r>
              <a:rPr lang="en-US" sz="2000" dirty="0" smtClean="0"/>
              <a:t> </a:t>
            </a:r>
            <a:r>
              <a:rPr lang="en-US" sz="2000" dirty="0" err="1" smtClean="0"/>
              <a:t>chọn</a:t>
            </a:r>
            <a:r>
              <a:rPr lang="en-US" sz="2000" dirty="0" smtClean="0"/>
              <a:t> purpose </a:t>
            </a:r>
            <a:r>
              <a:rPr lang="en-US" sz="2000" dirty="0" err="1" smtClean="0"/>
              <a:t>và</a:t>
            </a:r>
            <a:r>
              <a:rPr lang="en-US" sz="2000" dirty="0" smtClean="0"/>
              <a:t> level (</a:t>
            </a:r>
            <a:r>
              <a:rPr lang="en-US" sz="2000" dirty="0" err="1" smtClean="0"/>
              <a:t>cấp</a:t>
            </a:r>
            <a:r>
              <a:rPr lang="en-US" sz="2000" dirty="0" smtClean="0"/>
              <a:t> </a:t>
            </a:r>
            <a:r>
              <a:rPr lang="en-US" sz="2000" dirty="0" err="1" smtClean="0"/>
              <a:t>độ</a:t>
            </a:r>
            <a:r>
              <a:rPr lang="en-US" sz="2000" dirty="0" smtClean="0"/>
              <a:t>) </a:t>
            </a:r>
            <a:r>
              <a:rPr lang="en-US" sz="2000" dirty="0" err="1" smtClean="0"/>
              <a:t>cho</a:t>
            </a:r>
            <a:r>
              <a:rPr lang="en-US" sz="2000" dirty="0" smtClean="0"/>
              <a:t> </a:t>
            </a:r>
            <a:r>
              <a:rPr lang="en-US" sz="2000" dirty="0" err="1" smtClean="0"/>
              <a:t>những</a:t>
            </a:r>
            <a:r>
              <a:rPr lang="en-US" sz="2000" dirty="0" smtClean="0"/>
              <a:t> view </a:t>
            </a:r>
            <a:r>
              <a:rPr lang="en-US" sz="2000" dirty="0" err="1" smtClean="0"/>
              <a:t>mà</a:t>
            </a:r>
            <a:r>
              <a:rPr lang="en-US" sz="2000" dirty="0" smtClean="0"/>
              <a:t> </a:t>
            </a:r>
            <a:r>
              <a:rPr lang="en-US" sz="2000" dirty="0" err="1" smtClean="0"/>
              <a:t>nhóm</a:t>
            </a:r>
            <a:r>
              <a:rPr lang="en-US" sz="2000" dirty="0" smtClean="0"/>
              <a:t> </a:t>
            </a:r>
            <a:r>
              <a:rPr lang="en-US" sz="2000" dirty="0" err="1" smtClean="0"/>
              <a:t>sẽ</a:t>
            </a:r>
            <a:r>
              <a:rPr lang="en-US" sz="2000" dirty="0" smtClean="0"/>
              <a:t> </a:t>
            </a:r>
            <a:r>
              <a:rPr lang="en-US" sz="2000" dirty="0" err="1" smtClean="0"/>
              <a:t>thể</a:t>
            </a:r>
            <a:r>
              <a:rPr lang="en-US" sz="2000" dirty="0" smtClean="0"/>
              <a:t> </a:t>
            </a:r>
            <a:r>
              <a:rPr lang="en-US" sz="2000" dirty="0" err="1" smtClean="0"/>
              <a:t>hiện</a:t>
            </a:r>
            <a:r>
              <a:rPr lang="en-US" sz="2000" dirty="0" smtClean="0"/>
              <a:t> </a:t>
            </a:r>
            <a:r>
              <a:rPr lang="en-US" sz="2000" dirty="0" err="1" smtClean="0"/>
              <a:t>theo</a:t>
            </a:r>
            <a:r>
              <a:rPr lang="en-US" sz="2000" dirty="0" smtClean="0"/>
              <a:t> </a:t>
            </a:r>
            <a:r>
              <a:rPr lang="en-US" sz="2000" dirty="0" err="1" smtClean="0"/>
              <a:t>bảng</a:t>
            </a:r>
            <a:r>
              <a:rPr lang="en-US" sz="2000" dirty="0" smtClean="0"/>
              <a:t> </a:t>
            </a:r>
            <a:r>
              <a:rPr lang="en-US" sz="2000" dirty="0" err="1" smtClean="0"/>
              <a:t>sau</a:t>
            </a:r>
            <a:r>
              <a:rPr lang="en-US" sz="2000" dirty="0" smtClean="0"/>
              <a:t>:</a:t>
            </a:r>
            <a:endParaRPr lang="en-US" sz="2000" dirty="0"/>
          </a:p>
        </p:txBody>
      </p:sp>
      <p:pic>
        <p:nvPicPr>
          <p:cNvPr id="1026" name="Picture 2"/>
          <p:cNvPicPr>
            <a:picLocks noGrp="1" noChangeAspect="1" noChangeArrowheads="1"/>
          </p:cNvPicPr>
          <p:nvPr>
            <p:ph idx="1"/>
          </p:nvPr>
        </p:nvPicPr>
        <p:blipFill>
          <a:blip r:embed="rId2"/>
          <a:srcRect/>
          <a:stretch>
            <a:fillRect/>
          </a:stretch>
        </p:blipFill>
        <p:spPr bwMode="auto">
          <a:xfrm>
            <a:off x="1166542" y="1600200"/>
            <a:ext cx="6810915" cy="4525963"/>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Chú</a:t>
            </a:r>
            <a:r>
              <a:rPr lang="en-US" dirty="0" smtClean="0"/>
              <a:t> </a:t>
            </a:r>
            <a:r>
              <a:rPr lang="en-US" dirty="0" err="1" smtClean="0"/>
              <a:t>thích</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Bảng</a:t>
            </a:r>
            <a:r>
              <a:rPr lang="en-US" dirty="0" smtClean="0"/>
              <a:t> </a:t>
            </a:r>
            <a:r>
              <a:rPr lang="en-US" dirty="0" err="1" smtClean="0"/>
              <a:t>trên</a:t>
            </a:r>
            <a:r>
              <a:rPr lang="en-US" dirty="0" smtClean="0"/>
              <a:t> </a:t>
            </a:r>
            <a:r>
              <a:rPr lang="en-US" dirty="0" err="1" smtClean="0"/>
              <a:t>có</a:t>
            </a:r>
            <a:r>
              <a:rPr lang="en-US" dirty="0" smtClean="0"/>
              <a:t> </a:t>
            </a:r>
            <a:r>
              <a:rPr lang="en-US" dirty="0" err="1" smtClean="0"/>
              <a:t>nghĩa</a:t>
            </a:r>
            <a:r>
              <a:rPr lang="en-US" dirty="0" smtClean="0"/>
              <a:t> </a:t>
            </a:r>
            <a:r>
              <a:rPr lang="en-US" dirty="0" err="1" smtClean="0"/>
              <a:t>chúng</a:t>
            </a:r>
            <a:r>
              <a:rPr lang="en-US" dirty="0" smtClean="0"/>
              <a:t> </a:t>
            </a:r>
            <a:r>
              <a:rPr lang="en-US" dirty="0" err="1" smtClean="0"/>
              <a:t>ta</a:t>
            </a:r>
            <a:r>
              <a:rPr lang="en-US" dirty="0" smtClean="0"/>
              <a:t> </a:t>
            </a:r>
            <a:r>
              <a:rPr lang="en-US" dirty="0" err="1" smtClean="0"/>
              <a:t>sẽ</a:t>
            </a:r>
            <a:r>
              <a:rPr lang="en-US" dirty="0" smtClean="0"/>
              <a:t> </a:t>
            </a:r>
            <a:r>
              <a:rPr lang="en-US" dirty="0" err="1" smtClean="0"/>
              <a:t>chọn</a:t>
            </a:r>
            <a:r>
              <a:rPr lang="en-US" dirty="0" smtClean="0"/>
              <a:t> </a:t>
            </a:r>
            <a:r>
              <a:rPr lang="en-US" dirty="0" err="1" smtClean="0"/>
              <a:t>những</a:t>
            </a:r>
            <a:r>
              <a:rPr lang="en-US" dirty="0" smtClean="0"/>
              <a:t> view point </a:t>
            </a:r>
            <a:r>
              <a:rPr lang="en-US" dirty="0" err="1" smtClean="0"/>
              <a:t>có</a:t>
            </a:r>
            <a:r>
              <a:rPr lang="en-US" dirty="0" smtClean="0"/>
              <a:t> </a:t>
            </a:r>
            <a:r>
              <a:rPr lang="en-US" dirty="0" err="1" smtClean="0"/>
              <a:t>mục</a:t>
            </a:r>
            <a:r>
              <a:rPr lang="en-US" dirty="0" smtClean="0"/>
              <a:t> </a:t>
            </a:r>
            <a:r>
              <a:rPr lang="en-US" dirty="0" err="1" smtClean="0"/>
              <a:t>đích</a:t>
            </a:r>
            <a:r>
              <a:rPr lang="en-US" dirty="0" smtClean="0"/>
              <a:t> </a:t>
            </a:r>
            <a:r>
              <a:rPr lang="en-US" dirty="0" err="1" smtClean="0"/>
              <a:t>là</a:t>
            </a:r>
            <a:r>
              <a:rPr lang="en-US" dirty="0" smtClean="0"/>
              <a:t> </a:t>
            </a:r>
            <a:r>
              <a:rPr lang="en-US" dirty="0" err="1" smtClean="0"/>
              <a:t>để</a:t>
            </a:r>
            <a:r>
              <a:rPr lang="en-US" dirty="0" smtClean="0"/>
              <a:t> </a:t>
            </a:r>
            <a:r>
              <a:rPr lang="en-US" dirty="0" err="1" smtClean="0">
                <a:solidFill>
                  <a:srgbClr val="FF0000"/>
                </a:solidFill>
              </a:rPr>
              <a:t>những</a:t>
            </a:r>
            <a:r>
              <a:rPr lang="en-US" dirty="0" smtClean="0">
                <a:solidFill>
                  <a:srgbClr val="FF0000"/>
                </a:solidFill>
              </a:rPr>
              <a:t> </a:t>
            </a:r>
            <a:r>
              <a:rPr lang="en-US" dirty="0" err="1" smtClean="0">
                <a:solidFill>
                  <a:srgbClr val="FF0000"/>
                </a:solidFill>
              </a:rPr>
              <a:t>người</a:t>
            </a:r>
            <a:r>
              <a:rPr lang="en-US" dirty="0" smtClean="0">
                <a:solidFill>
                  <a:srgbClr val="FF0000"/>
                </a:solidFill>
              </a:rPr>
              <a:t> </a:t>
            </a:r>
            <a:r>
              <a:rPr lang="en-US" dirty="0" err="1" smtClean="0">
                <a:solidFill>
                  <a:srgbClr val="FF0000"/>
                </a:solidFill>
              </a:rPr>
              <a:t>thiết</a:t>
            </a:r>
            <a:r>
              <a:rPr lang="en-US" dirty="0" smtClean="0">
                <a:solidFill>
                  <a:srgbClr val="FF0000"/>
                </a:solidFill>
              </a:rPr>
              <a:t> </a:t>
            </a:r>
            <a:r>
              <a:rPr lang="en-US" dirty="0" err="1" smtClean="0">
                <a:solidFill>
                  <a:srgbClr val="FF0000"/>
                </a:solidFill>
              </a:rPr>
              <a:t>kế</a:t>
            </a:r>
            <a:r>
              <a:rPr lang="en-US" dirty="0" smtClean="0">
                <a:solidFill>
                  <a:srgbClr val="FF0000"/>
                </a:solidFill>
              </a:rPr>
              <a:t>(</a:t>
            </a:r>
            <a:r>
              <a:rPr lang="en-US" dirty="0" err="1" smtClean="0">
                <a:solidFill>
                  <a:srgbClr val="FF0000"/>
                </a:solidFill>
              </a:rPr>
              <a:t>architector</a:t>
            </a:r>
            <a:r>
              <a:rPr lang="en-US" dirty="0" smtClean="0">
                <a:solidFill>
                  <a:srgbClr val="FF0000"/>
                </a:solidFill>
              </a:rPr>
              <a:t>) </a:t>
            </a:r>
            <a:r>
              <a:rPr lang="en-US" dirty="0" err="1" smtClean="0">
                <a:solidFill>
                  <a:srgbClr val="FF0000"/>
                </a:solidFill>
              </a:rPr>
              <a:t>và</a:t>
            </a:r>
            <a:r>
              <a:rPr lang="en-US" dirty="0" smtClean="0">
                <a:solidFill>
                  <a:srgbClr val="FF0000"/>
                </a:solidFill>
              </a:rPr>
              <a:t> </a:t>
            </a:r>
            <a:r>
              <a:rPr lang="en-US" dirty="0" err="1" smtClean="0">
                <a:solidFill>
                  <a:srgbClr val="FF0000"/>
                </a:solidFill>
              </a:rPr>
              <a:t>kỹ</a:t>
            </a:r>
            <a:r>
              <a:rPr lang="en-US" dirty="0" smtClean="0">
                <a:solidFill>
                  <a:srgbClr val="FF0000"/>
                </a:solidFill>
              </a:rPr>
              <a:t> </a:t>
            </a:r>
            <a:r>
              <a:rPr lang="en-US" dirty="0" err="1" smtClean="0">
                <a:solidFill>
                  <a:srgbClr val="FF0000"/>
                </a:solidFill>
              </a:rPr>
              <a:t>sư</a:t>
            </a:r>
            <a:r>
              <a:rPr lang="en-US" dirty="0" smtClean="0">
                <a:solidFill>
                  <a:srgbClr val="FF0000"/>
                </a:solidFill>
              </a:rPr>
              <a:t>(engineer) </a:t>
            </a:r>
            <a:r>
              <a:rPr lang="en-US" dirty="0" err="1" smtClean="0"/>
              <a:t>nắm</a:t>
            </a:r>
            <a:r>
              <a:rPr lang="en-US" dirty="0" smtClean="0"/>
              <a:t> </a:t>
            </a:r>
            <a:r>
              <a:rPr lang="en-US" dirty="0" err="1" smtClean="0"/>
              <a:t>được</a:t>
            </a:r>
            <a:r>
              <a:rPr lang="en-US" dirty="0" smtClean="0"/>
              <a:t> </a:t>
            </a:r>
            <a:r>
              <a:rPr lang="en-US" dirty="0" err="1" smtClean="0"/>
              <a:t>kiến</a:t>
            </a:r>
            <a:r>
              <a:rPr lang="en-US" dirty="0" smtClean="0"/>
              <a:t> </a:t>
            </a:r>
            <a:r>
              <a:rPr lang="en-US" dirty="0" err="1" smtClean="0"/>
              <a:t>trúc</a:t>
            </a:r>
            <a:r>
              <a:rPr lang="en-US" dirty="0" smtClean="0"/>
              <a:t> </a:t>
            </a:r>
            <a:r>
              <a:rPr lang="en-US" dirty="0" err="1" smtClean="0"/>
              <a:t>hệ</a:t>
            </a:r>
            <a:r>
              <a:rPr lang="en-US" dirty="0" smtClean="0"/>
              <a:t> </a:t>
            </a:r>
            <a:r>
              <a:rPr lang="en-US" dirty="0" err="1" smtClean="0"/>
              <a:t>thống</a:t>
            </a:r>
            <a:r>
              <a:rPr lang="en-US" dirty="0" smtClean="0"/>
              <a:t>.</a:t>
            </a:r>
          </a:p>
          <a:p>
            <a:r>
              <a:rPr lang="en-US" dirty="0" err="1" smtClean="0"/>
              <a:t>Và</a:t>
            </a:r>
            <a:r>
              <a:rPr lang="en-US" dirty="0" smtClean="0"/>
              <a:t> </a:t>
            </a:r>
            <a:r>
              <a:rPr lang="en-US" dirty="0" err="1" smtClean="0"/>
              <a:t>những</a:t>
            </a:r>
            <a:r>
              <a:rPr lang="en-US" dirty="0" smtClean="0"/>
              <a:t> </a:t>
            </a:r>
            <a:r>
              <a:rPr lang="en-US" dirty="0" err="1" smtClean="0"/>
              <a:t>bảng</a:t>
            </a:r>
            <a:r>
              <a:rPr lang="en-US" dirty="0" smtClean="0"/>
              <a:t> </a:t>
            </a:r>
            <a:r>
              <a:rPr lang="en-US" dirty="0" err="1" smtClean="0"/>
              <a:t>thiết</a:t>
            </a:r>
            <a:r>
              <a:rPr lang="en-US" dirty="0" smtClean="0"/>
              <a:t> </a:t>
            </a:r>
            <a:r>
              <a:rPr lang="en-US" dirty="0" err="1" smtClean="0"/>
              <a:t>kế</a:t>
            </a:r>
            <a:r>
              <a:rPr lang="en-US" dirty="0" smtClean="0"/>
              <a:t>(views) </a:t>
            </a:r>
            <a:r>
              <a:rPr lang="en-US" dirty="0" err="1" smtClean="0"/>
              <a:t>sẽ</a:t>
            </a:r>
            <a:r>
              <a:rPr lang="en-US" dirty="0" smtClean="0"/>
              <a:t> </a:t>
            </a:r>
            <a:r>
              <a:rPr lang="en-US" dirty="0" err="1" smtClean="0"/>
              <a:t>thể</a:t>
            </a:r>
            <a:r>
              <a:rPr lang="en-US" dirty="0" smtClean="0"/>
              <a:t> </a:t>
            </a:r>
            <a:r>
              <a:rPr lang="en-US" dirty="0" err="1" smtClean="0"/>
              <a:t>hiện</a:t>
            </a:r>
            <a:r>
              <a:rPr lang="en-US" dirty="0" smtClean="0"/>
              <a:t> ở </a:t>
            </a:r>
            <a:r>
              <a:rPr lang="en-US" dirty="0" smtClean="0">
                <a:solidFill>
                  <a:srgbClr val="FF0000"/>
                </a:solidFill>
              </a:rPr>
              <a:t>3 </a:t>
            </a:r>
            <a:r>
              <a:rPr lang="en-US" dirty="0" err="1" smtClean="0">
                <a:solidFill>
                  <a:srgbClr val="FF0000"/>
                </a:solidFill>
              </a:rPr>
              <a:t>cấp</a:t>
            </a:r>
            <a:r>
              <a:rPr lang="en-US" dirty="0" smtClean="0">
                <a:solidFill>
                  <a:srgbClr val="FF0000"/>
                </a:solidFill>
              </a:rPr>
              <a:t> </a:t>
            </a:r>
            <a:r>
              <a:rPr lang="en-US" dirty="0" err="1" smtClean="0">
                <a:solidFill>
                  <a:srgbClr val="FF0000"/>
                </a:solidFill>
              </a:rPr>
              <a:t>độ</a:t>
            </a:r>
            <a:r>
              <a:rPr lang="en-US" dirty="0" smtClean="0">
                <a:solidFill>
                  <a:srgbClr val="FF0000"/>
                </a:solidFill>
              </a:rPr>
              <a:t>:</a:t>
            </a:r>
          </a:p>
          <a:p>
            <a:pPr lvl="1"/>
            <a:r>
              <a:rPr lang="en-US" dirty="0" smtClean="0"/>
              <a:t> </a:t>
            </a:r>
            <a:r>
              <a:rPr lang="en-US" dirty="0" smtClean="0">
                <a:solidFill>
                  <a:srgbClr val="FF0000"/>
                </a:solidFill>
              </a:rPr>
              <a:t>Overview:</a:t>
            </a:r>
            <a:r>
              <a:rPr lang="en-US" dirty="0" smtClean="0"/>
              <a:t> </a:t>
            </a:r>
            <a:r>
              <a:rPr lang="en-US" dirty="0" err="1" smtClean="0"/>
              <a:t>tổng</a:t>
            </a:r>
            <a:r>
              <a:rPr lang="en-US" dirty="0" smtClean="0"/>
              <a:t> </a:t>
            </a:r>
            <a:r>
              <a:rPr lang="en-US" dirty="0" err="1" smtClean="0"/>
              <a:t>quan</a:t>
            </a:r>
            <a:r>
              <a:rPr lang="en-US" dirty="0" smtClean="0"/>
              <a:t> </a:t>
            </a:r>
            <a:r>
              <a:rPr lang="en-US" dirty="0" err="1" smtClean="0"/>
              <a:t>toàn</a:t>
            </a:r>
            <a:r>
              <a:rPr lang="en-US" dirty="0" smtClean="0"/>
              <a:t> </a:t>
            </a:r>
            <a:r>
              <a:rPr lang="en-US" dirty="0" err="1" smtClean="0"/>
              <a:t>hệ</a:t>
            </a:r>
            <a:r>
              <a:rPr lang="en-US" dirty="0" smtClean="0"/>
              <a:t> </a:t>
            </a:r>
            <a:r>
              <a:rPr lang="en-US" dirty="0" err="1" smtClean="0"/>
              <a:t>thống</a:t>
            </a:r>
            <a:r>
              <a:rPr lang="en-US" dirty="0" smtClean="0"/>
              <a:t>(3 layer)</a:t>
            </a:r>
          </a:p>
          <a:p>
            <a:pPr lvl="1"/>
            <a:r>
              <a:rPr lang="en-US" dirty="0" smtClean="0">
                <a:solidFill>
                  <a:srgbClr val="FF0000"/>
                </a:solidFill>
              </a:rPr>
              <a:t>Coherence:</a:t>
            </a:r>
            <a:r>
              <a:rPr lang="en-US" dirty="0" smtClean="0"/>
              <a:t> chi </a:t>
            </a:r>
            <a:r>
              <a:rPr lang="en-US" dirty="0" err="1" smtClean="0"/>
              <a:t>tiết</a:t>
            </a:r>
            <a:r>
              <a:rPr lang="en-US" dirty="0" smtClean="0"/>
              <a:t> </a:t>
            </a:r>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trong</a:t>
            </a:r>
            <a:r>
              <a:rPr lang="en-US" dirty="0" smtClean="0"/>
              <a:t> </a:t>
            </a:r>
            <a:r>
              <a:rPr lang="en-US" dirty="0" err="1" smtClean="0"/>
              <a:t>từng</a:t>
            </a:r>
            <a:r>
              <a:rPr lang="en-US" dirty="0" smtClean="0"/>
              <a:t> layer </a:t>
            </a:r>
            <a:r>
              <a:rPr lang="en-US" dirty="0" err="1" smtClean="0"/>
              <a:t>hoặc</a:t>
            </a:r>
            <a:r>
              <a:rPr lang="en-US" dirty="0" smtClean="0"/>
              <a:t> </a:t>
            </a:r>
            <a:r>
              <a:rPr lang="en-US" dirty="0" err="1" smtClean="0"/>
              <a:t>từng</a:t>
            </a:r>
            <a:r>
              <a:rPr lang="en-US" dirty="0" smtClean="0"/>
              <a:t> </a:t>
            </a:r>
            <a:r>
              <a:rPr lang="en-US" dirty="0" err="1" smtClean="0"/>
              <a:t>khía</a:t>
            </a:r>
            <a:r>
              <a:rPr lang="en-US" dirty="0" smtClean="0"/>
              <a:t> </a:t>
            </a:r>
            <a:r>
              <a:rPr lang="en-US" dirty="0" err="1" smtClean="0"/>
              <a:t>cạnh</a:t>
            </a:r>
            <a:r>
              <a:rPr lang="en-US" dirty="0" smtClean="0"/>
              <a:t> </a:t>
            </a:r>
            <a:r>
              <a:rPr lang="en-US" dirty="0" err="1" smtClean="0"/>
              <a:t>hoặc</a:t>
            </a:r>
            <a:r>
              <a:rPr lang="en-US" dirty="0" smtClean="0"/>
              <a:t> </a:t>
            </a:r>
            <a:r>
              <a:rPr lang="en-US" dirty="0" err="1" smtClean="0"/>
              <a:t>mối</a:t>
            </a:r>
            <a:r>
              <a:rPr lang="en-US" dirty="0" smtClean="0"/>
              <a:t> chi </a:t>
            </a:r>
            <a:r>
              <a:rPr lang="en-US" dirty="0" err="1" smtClean="0"/>
              <a:t>tiết</a:t>
            </a:r>
            <a:r>
              <a:rPr lang="en-US" dirty="0" smtClean="0"/>
              <a:t> </a:t>
            </a:r>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giữa</a:t>
            </a:r>
            <a:r>
              <a:rPr lang="en-US" dirty="0" smtClean="0"/>
              <a:t> 2 layer </a:t>
            </a:r>
            <a:r>
              <a:rPr lang="en-US" dirty="0" err="1" smtClean="0"/>
              <a:t>với</a:t>
            </a:r>
            <a:r>
              <a:rPr lang="en-US" dirty="0" smtClean="0"/>
              <a:t> </a:t>
            </a:r>
            <a:r>
              <a:rPr lang="en-US" dirty="0" err="1" smtClean="0"/>
              <a:t>nhau</a:t>
            </a:r>
            <a:r>
              <a:rPr lang="en-US" dirty="0" smtClean="0"/>
              <a:t>…</a:t>
            </a:r>
          </a:p>
          <a:p>
            <a:pPr lvl="1"/>
            <a:r>
              <a:rPr lang="en-US" dirty="0" smtClean="0">
                <a:solidFill>
                  <a:srgbClr val="FF0000"/>
                </a:solidFill>
              </a:rPr>
              <a:t>Detail:</a:t>
            </a:r>
            <a:r>
              <a:rPr lang="en-US" dirty="0" smtClean="0"/>
              <a:t> Chi </a:t>
            </a:r>
            <a:r>
              <a:rPr lang="en-US" dirty="0" err="1" smtClean="0"/>
              <a:t>tiết</a:t>
            </a:r>
            <a:r>
              <a:rPr lang="en-US" dirty="0" smtClean="0"/>
              <a:t> </a:t>
            </a:r>
            <a:r>
              <a:rPr lang="en-US" dirty="0" err="1" smtClean="0"/>
              <a:t>từng</a:t>
            </a:r>
            <a:r>
              <a:rPr lang="en-US" dirty="0" smtClean="0"/>
              <a:t> </a:t>
            </a:r>
            <a:r>
              <a:rPr lang="en-US" dirty="0" err="1" smtClean="0"/>
              <a:t>process,từng</a:t>
            </a:r>
            <a:r>
              <a:rPr lang="en-US" dirty="0" smtClean="0"/>
              <a:t> </a:t>
            </a:r>
            <a:r>
              <a:rPr lang="en-US" dirty="0" err="1" smtClean="0"/>
              <a:t>fuction</a:t>
            </a:r>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Xác</a:t>
            </a:r>
            <a:r>
              <a:rPr lang="en-US" dirty="0" smtClean="0"/>
              <a:t> </a:t>
            </a:r>
            <a:r>
              <a:rPr lang="en-US" dirty="0" err="1" smtClean="0"/>
              <a:t>định</a:t>
            </a:r>
            <a:r>
              <a:rPr lang="en-US" dirty="0" smtClean="0"/>
              <a:t> </a:t>
            </a:r>
            <a:r>
              <a:rPr lang="en-US" dirty="0" err="1" smtClean="0"/>
              <a:t>những</a:t>
            </a:r>
            <a:r>
              <a:rPr lang="en-US" dirty="0" smtClean="0"/>
              <a:t> Views </a:t>
            </a:r>
            <a:r>
              <a:rPr lang="en-US" dirty="0" err="1" smtClean="0"/>
              <a:t>cần</a:t>
            </a:r>
            <a:r>
              <a:rPr lang="en-US" dirty="0" smtClean="0"/>
              <a:t> </a:t>
            </a:r>
            <a:r>
              <a:rPr lang="en-US" dirty="0" err="1" smtClean="0"/>
              <a:t>vẽ</a:t>
            </a:r>
            <a:endParaRPr lang="en-US" dirty="0"/>
          </a:p>
        </p:txBody>
      </p:sp>
      <p:sp>
        <p:nvSpPr>
          <p:cNvPr id="3" name="Content Placeholder 2"/>
          <p:cNvSpPr>
            <a:spLocks noGrp="1"/>
          </p:cNvSpPr>
          <p:nvPr>
            <p:ph idx="1"/>
          </p:nvPr>
        </p:nvSpPr>
        <p:spPr/>
        <p:txBody>
          <a:bodyPr>
            <a:normAutofit lnSpcReduction="10000"/>
          </a:bodyPr>
          <a:lstStyle/>
          <a:p>
            <a:r>
              <a:rPr lang="en-US" dirty="0" err="1" smtClean="0"/>
              <a:t>Dựa</a:t>
            </a:r>
            <a:r>
              <a:rPr lang="en-US" dirty="0" smtClean="0"/>
              <a:t> </a:t>
            </a:r>
            <a:r>
              <a:rPr lang="en-US" dirty="0" err="1" smtClean="0"/>
              <a:t>vào</a:t>
            </a:r>
            <a:r>
              <a:rPr lang="en-US" dirty="0" smtClean="0"/>
              <a:t> </a:t>
            </a:r>
            <a:r>
              <a:rPr lang="en-US" dirty="0" err="1" smtClean="0"/>
              <a:t>bảng</a:t>
            </a:r>
            <a:r>
              <a:rPr lang="en-US" dirty="0" smtClean="0"/>
              <a:t> </a:t>
            </a:r>
            <a:r>
              <a:rPr lang="en-US" dirty="0" err="1" smtClean="0"/>
              <a:t>trên</a:t>
            </a:r>
            <a:r>
              <a:rPr lang="en-US" dirty="0" smtClean="0"/>
              <a:t> </a:t>
            </a:r>
            <a:r>
              <a:rPr lang="en-US" dirty="0" err="1" smtClean="0"/>
              <a:t>thì</a:t>
            </a:r>
            <a:r>
              <a:rPr lang="en-US" dirty="0" smtClean="0"/>
              <a:t> </a:t>
            </a:r>
            <a:r>
              <a:rPr lang="en-US" dirty="0" err="1" smtClean="0"/>
              <a:t>chúng</a:t>
            </a:r>
            <a:r>
              <a:rPr lang="en-US" dirty="0" smtClean="0"/>
              <a:t> </a:t>
            </a:r>
            <a:r>
              <a:rPr lang="en-US" dirty="0" err="1" smtClean="0"/>
              <a:t>ta</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được</a:t>
            </a:r>
            <a:r>
              <a:rPr lang="en-US" dirty="0" smtClean="0"/>
              <a:t> </a:t>
            </a:r>
            <a:r>
              <a:rPr lang="en-US" dirty="0" err="1" smtClean="0"/>
              <a:t>những</a:t>
            </a:r>
            <a:r>
              <a:rPr lang="en-US" dirty="0" smtClean="0"/>
              <a:t> views </a:t>
            </a:r>
            <a:r>
              <a:rPr lang="en-US" dirty="0" err="1" smtClean="0"/>
              <a:t>cần</a:t>
            </a:r>
            <a:r>
              <a:rPr lang="en-US" dirty="0" smtClean="0"/>
              <a:t> </a:t>
            </a:r>
            <a:r>
              <a:rPr lang="en-US" dirty="0" err="1" smtClean="0"/>
              <a:t>vẽ</a:t>
            </a:r>
            <a:r>
              <a:rPr lang="en-US" dirty="0" smtClean="0"/>
              <a:t>  </a:t>
            </a:r>
            <a:r>
              <a:rPr lang="en-US" dirty="0" err="1" smtClean="0"/>
              <a:t>trong</a:t>
            </a:r>
            <a:r>
              <a:rPr lang="en-US" dirty="0" smtClean="0"/>
              <a:t> </a:t>
            </a:r>
            <a:r>
              <a:rPr lang="en-US" dirty="0" err="1" smtClean="0"/>
              <a:t>những</a:t>
            </a:r>
            <a:r>
              <a:rPr lang="en-US" dirty="0" smtClean="0"/>
              <a:t> slide </a:t>
            </a:r>
            <a:r>
              <a:rPr lang="en-US" dirty="0" err="1" smtClean="0"/>
              <a:t>tiếp</a:t>
            </a:r>
            <a:r>
              <a:rPr lang="en-US" dirty="0" smtClean="0"/>
              <a:t> </a:t>
            </a:r>
            <a:r>
              <a:rPr lang="en-US" dirty="0" err="1" smtClean="0"/>
              <a:t>theo</a:t>
            </a:r>
            <a:r>
              <a:rPr lang="en-US" dirty="0" smtClean="0"/>
              <a:t>(</a:t>
            </a:r>
            <a:r>
              <a:rPr lang="en-US" dirty="0" err="1" smtClean="0"/>
              <a:t>Đã</a:t>
            </a:r>
            <a:r>
              <a:rPr lang="en-US" dirty="0" smtClean="0"/>
              <a:t> </a:t>
            </a:r>
            <a:r>
              <a:rPr lang="en-US" dirty="0" err="1" smtClean="0"/>
              <a:t>được</a:t>
            </a:r>
            <a:r>
              <a:rPr lang="en-US" dirty="0" smtClean="0"/>
              <a:t> </a:t>
            </a:r>
            <a:r>
              <a:rPr lang="en-US" dirty="0" err="1" smtClean="0"/>
              <a:t>mình</a:t>
            </a:r>
            <a:r>
              <a:rPr lang="en-US" dirty="0" smtClean="0"/>
              <a:t> </a:t>
            </a:r>
            <a:r>
              <a:rPr lang="en-US" dirty="0" err="1" smtClean="0"/>
              <a:t>sắp</a:t>
            </a:r>
            <a:r>
              <a:rPr lang="en-US" dirty="0" smtClean="0"/>
              <a:t> </a:t>
            </a:r>
            <a:r>
              <a:rPr lang="en-US" dirty="0" err="1" smtClean="0"/>
              <a:t>xếp</a:t>
            </a:r>
            <a:r>
              <a:rPr lang="en-US" dirty="0" smtClean="0"/>
              <a:t> </a:t>
            </a:r>
            <a:r>
              <a:rPr lang="en-US" dirty="0" err="1" smtClean="0"/>
              <a:t>theo</a:t>
            </a:r>
            <a:r>
              <a:rPr lang="en-US" dirty="0" smtClean="0"/>
              <a:t> </a:t>
            </a:r>
            <a:r>
              <a:rPr lang="en-US" dirty="0" err="1" smtClean="0"/>
              <a:t>thứ</a:t>
            </a:r>
            <a:r>
              <a:rPr lang="en-US" dirty="0" smtClean="0"/>
              <a:t> </a:t>
            </a:r>
            <a:r>
              <a:rPr lang="en-US" dirty="0" err="1" smtClean="0"/>
              <a:t>tự</a:t>
            </a:r>
            <a:r>
              <a:rPr lang="en-US" dirty="0" smtClean="0"/>
              <a:t> </a:t>
            </a:r>
            <a:r>
              <a:rPr lang="en-US" dirty="0" smtClean="0">
                <a:sym typeface="Wingdings" pitchFamily="2" charset="2"/>
              </a:rPr>
              <a:t> </a:t>
            </a:r>
            <a:r>
              <a:rPr lang="en-US" dirty="0" err="1" smtClean="0">
                <a:sym typeface="Wingdings" pitchFamily="2" charset="2"/>
              </a:rPr>
              <a:t>nên</a:t>
            </a:r>
            <a:r>
              <a:rPr lang="en-US" dirty="0" smtClean="0">
                <a:sym typeface="Wingdings" pitchFamily="2" charset="2"/>
              </a:rPr>
              <a:t> </a:t>
            </a:r>
            <a:r>
              <a:rPr lang="en-US" dirty="0" err="1" smtClean="0">
                <a:sym typeface="Wingdings" pitchFamily="2" charset="2"/>
              </a:rPr>
              <a:t>theo</a:t>
            </a:r>
            <a:r>
              <a:rPr lang="en-US" dirty="0" smtClean="0">
                <a:sym typeface="Wingdings" pitchFamily="2" charset="2"/>
              </a:rPr>
              <a:t> </a:t>
            </a:r>
            <a:r>
              <a:rPr lang="en-US" dirty="0" err="1" smtClean="0">
                <a:sym typeface="Wingdings" pitchFamily="2" charset="2"/>
              </a:rPr>
              <a:t>thứ</a:t>
            </a:r>
            <a:r>
              <a:rPr lang="en-US" dirty="0" smtClean="0">
                <a:sym typeface="Wingdings" pitchFamily="2" charset="2"/>
              </a:rPr>
              <a:t> </a:t>
            </a:r>
            <a:r>
              <a:rPr lang="en-US" dirty="0" err="1" smtClean="0">
                <a:sym typeface="Wingdings" pitchFamily="2" charset="2"/>
              </a:rPr>
              <a:t>tự</a:t>
            </a:r>
            <a:r>
              <a:rPr lang="en-US" dirty="0" smtClean="0">
                <a:sym typeface="Wingdings" pitchFamily="2" charset="2"/>
              </a:rPr>
              <a:t> </a:t>
            </a:r>
            <a:r>
              <a:rPr lang="en-US" dirty="0" err="1" smtClean="0">
                <a:sym typeface="Wingdings" pitchFamily="2" charset="2"/>
              </a:rPr>
              <a:t>mà</a:t>
            </a:r>
            <a:r>
              <a:rPr lang="en-US" dirty="0" smtClean="0">
                <a:sym typeface="Wingdings" pitchFamily="2" charset="2"/>
              </a:rPr>
              <a:t> </a:t>
            </a:r>
            <a:r>
              <a:rPr lang="en-US" dirty="0" err="1" smtClean="0">
                <a:sym typeface="Wingdings" pitchFamily="2" charset="2"/>
              </a:rPr>
              <a:t>vẽ</a:t>
            </a:r>
            <a:r>
              <a:rPr lang="en-US" dirty="0" smtClean="0">
                <a:sym typeface="Wingdings" pitchFamily="2" charset="2"/>
              </a:rPr>
              <a:t>):</a:t>
            </a:r>
          </a:p>
          <a:p>
            <a:pPr lvl="3"/>
            <a:r>
              <a:rPr lang="en-US" b="1" dirty="0" err="1" smtClean="0"/>
              <a:t>Organisation</a:t>
            </a:r>
            <a:r>
              <a:rPr lang="en-US" b="1" dirty="0" smtClean="0"/>
              <a:t> </a:t>
            </a:r>
            <a:r>
              <a:rPr lang="en-US" b="1" dirty="0" smtClean="0"/>
              <a:t>Viewpoint</a:t>
            </a:r>
          </a:p>
          <a:p>
            <a:pPr lvl="3"/>
            <a:r>
              <a:rPr lang="en-US" dirty="0" smtClean="0"/>
              <a:t>Actor Cooperation </a:t>
            </a:r>
            <a:r>
              <a:rPr lang="en-US" dirty="0" smtClean="0"/>
              <a:t>Viewpoint</a:t>
            </a:r>
          </a:p>
          <a:p>
            <a:pPr lvl="3"/>
            <a:r>
              <a:rPr lang="en-US" dirty="0" smtClean="0"/>
              <a:t>Business Function </a:t>
            </a:r>
            <a:r>
              <a:rPr lang="en-US" dirty="0" smtClean="0"/>
              <a:t>Viewpoint</a:t>
            </a:r>
          </a:p>
          <a:p>
            <a:pPr lvl="3"/>
            <a:r>
              <a:rPr lang="en-US" dirty="0" smtClean="0"/>
              <a:t>Product </a:t>
            </a:r>
            <a:r>
              <a:rPr lang="en-US" dirty="0" smtClean="0"/>
              <a:t>Viewpoint</a:t>
            </a:r>
          </a:p>
          <a:p>
            <a:pPr lvl="3"/>
            <a:r>
              <a:rPr lang="en-US" dirty="0" smtClean="0"/>
              <a:t>Service </a:t>
            </a:r>
            <a:r>
              <a:rPr lang="en-US" dirty="0" err="1" smtClean="0"/>
              <a:t>Realisation</a:t>
            </a:r>
            <a:r>
              <a:rPr lang="en-US" dirty="0" smtClean="0"/>
              <a:t> </a:t>
            </a:r>
            <a:r>
              <a:rPr lang="en-US" dirty="0" smtClean="0"/>
              <a:t>Viewpoint</a:t>
            </a:r>
          </a:p>
          <a:p>
            <a:pPr lvl="3"/>
            <a:r>
              <a:rPr lang="en-US" dirty="0" smtClean="0"/>
              <a:t>Business Process Cooperation Viewpoint(cont</a:t>
            </a:r>
            <a:r>
              <a:rPr lang="en-US" dirty="0" smtClean="0"/>
              <a:t>)</a:t>
            </a:r>
          </a:p>
          <a:p>
            <a:pPr lvl="3"/>
            <a:r>
              <a:rPr lang="en-US" dirty="0" smtClean="0"/>
              <a:t>Business Process Viewpoint</a:t>
            </a:r>
            <a:endParaRPr lang="en-US" dirty="0" smtClean="0"/>
          </a:p>
          <a:p>
            <a:pPr lvl="3"/>
            <a:endParaRPr lang="en-US" dirty="0" smtClean="0"/>
          </a:p>
          <a:p>
            <a:pPr lvl="3"/>
            <a:endParaRPr lang="en-US" dirty="0" smtClean="0"/>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b="1" dirty="0" err="1" smtClean="0"/>
              <a:t>Organisation</a:t>
            </a:r>
            <a:r>
              <a:rPr lang="en-US" b="1" dirty="0" smtClean="0"/>
              <a:t> </a:t>
            </a:r>
            <a:r>
              <a:rPr lang="en-US" b="1" dirty="0" smtClean="0"/>
              <a:t>Viewpoint</a:t>
            </a:r>
            <a:endParaRPr lang="en-US" dirty="0"/>
          </a:p>
        </p:txBody>
      </p:sp>
      <p:sp>
        <p:nvSpPr>
          <p:cNvPr id="3" name="Content Placeholder 2"/>
          <p:cNvSpPr>
            <a:spLocks noGrp="1"/>
          </p:cNvSpPr>
          <p:nvPr>
            <p:ph idx="1"/>
          </p:nvPr>
        </p:nvSpPr>
        <p:spPr>
          <a:xfrm>
            <a:off x="381000" y="762000"/>
            <a:ext cx="8229600" cy="4525963"/>
          </a:xfrm>
        </p:spPr>
        <p:txBody>
          <a:bodyPr/>
          <a:lstStyle/>
          <a:p>
            <a:r>
              <a:rPr lang="en-US" sz="2400" dirty="0" err="1" smtClean="0"/>
              <a:t>Mục</a:t>
            </a:r>
            <a:r>
              <a:rPr lang="en-US" sz="2400" dirty="0" smtClean="0"/>
              <a:t> </a:t>
            </a:r>
            <a:r>
              <a:rPr lang="en-US" sz="2400" dirty="0" err="1" smtClean="0"/>
              <a:t>đích</a:t>
            </a:r>
            <a:r>
              <a:rPr lang="en-US" sz="2400" dirty="0" smtClean="0"/>
              <a:t>: </a:t>
            </a:r>
            <a:r>
              <a:rPr lang="en-US" sz="2400" dirty="0" err="1" smtClean="0"/>
              <a:t>giúp</a:t>
            </a:r>
            <a:r>
              <a:rPr lang="en-US" sz="2400" dirty="0" smtClean="0"/>
              <a:t> </a:t>
            </a:r>
            <a:r>
              <a:rPr lang="en-US" sz="2400" dirty="0" err="1" smtClean="0"/>
              <a:t>xác</a:t>
            </a:r>
            <a:r>
              <a:rPr lang="en-US" sz="2400" dirty="0" smtClean="0"/>
              <a:t> </a:t>
            </a:r>
            <a:r>
              <a:rPr lang="en-US" sz="2400" dirty="0" err="1" smtClean="0"/>
              <a:t>định</a:t>
            </a:r>
            <a:r>
              <a:rPr lang="en-US" sz="2400" dirty="0" smtClean="0"/>
              <a:t> </a:t>
            </a:r>
            <a:r>
              <a:rPr lang="en-US" sz="2400" dirty="0" err="1" smtClean="0"/>
              <a:t>các</a:t>
            </a:r>
            <a:r>
              <a:rPr lang="en-US" sz="2400" dirty="0" smtClean="0"/>
              <a:t> </a:t>
            </a:r>
            <a:r>
              <a:rPr lang="en-US" sz="2400" dirty="0" err="1" smtClean="0"/>
              <a:t>tổ</a:t>
            </a:r>
            <a:r>
              <a:rPr lang="en-US" sz="2400" dirty="0" smtClean="0"/>
              <a:t> </a:t>
            </a:r>
            <a:r>
              <a:rPr lang="en-US" sz="2400" dirty="0" err="1" smtClean="0"/>
              <a:t>chức,phòng</a:t>
            </a:r>
            <a:r>
              <a:rPr lang="en-US" sz="2400" dirty="0" smtClean="0"/>
              <a:t> ban… </a:t>
            </a:r>
            <a:r>
              <a:rPr lang="en-US" sz="2400" dirty="0" err="1" smtClean="0"/>
              <a:t>trong</a:t>
            </a:r>
            <a:r>
              <a:rPr lang="en-US" sz="2400" dirty="0" smtClean="0"/>
              <a:t> </a:t>
            </a:r>
            <a:r>
              <a:rPr lang="en-US" sz="2400" dirty="0" err="1" smtClean="0"/>
              <a:t>hệ</a:t>
            </a:r>
            <a:r>
              <a:rPr lang="en-US" sz="2400" dirty="0" smtClean="0"/>
              <a:t> </a:t>
            </a:r>
            <a:r>
              <a:rPr lang="en-US" sz="2400" dirty="0" err="1" smtClean="0"/>
              <a:t>thống,từ</a:t>
            </a:r>
            <a:r>
              <a:rPr lang="en-US" sz="2400" dirty="0" smtClean="0"/>
              <a:t> </a:t>
            </a:r>
            <a:r>
              <a:rPr lang="en-US" sz="2400" dirty="0" err="1" smtClean="0"/>
              <a:t>đó</a:t>
            </a:r>
            <a:r>
              <a:rPr lang="en-US" sz="2400" dirty="0" smtClean="0"/>
              <a:t> </a:t>
            </a:r>
            <a:r>
              <a:rPr lang="en-US" sz="2400" dirty="0" err="1" smtClean="0"/>
              <a:t>xác</a:t>
            </a:r>
            <a:r>
              <a:rPr lang="en-US" sz="2400" dirty="0" smtClean="0"/>
              <a:t> </a:t>
            </a:r>
            <a:r>
              <a:rPr lang="en-US" sz="2400" dirty="0" err="1" smtClean="0"/>
              <a:t>định</a:t>
            </a:r>
            <a:r>
              <a:rPr lang="en-US" sz="2400" dirty="0" smtClean="0"/>
              <a:t> </a:t>
            </a:r>
            <a:r>
              <a:rPr lang="en-US" sz="2400" dirty="0" err="1" smtClean="0"/>
              <a:t>được</a:t>
            </a:r>
            <a:r>
              <a:rPr lang="en-US" sz="2400" dirty="0" smtClean="0"/>
              <a:t> </a:t>
            </a:r>
            <a:r>
              <a:rPr lang="en-US" sz="2400" dirty="0" err="1" smtClean="0"/>
              <a:t>những</a:t>
            </a:r>
            <a:r>
              <a:rPr lang="en-US" sz="2400" dirty="0" smtClean="0"/>
              <a:t> </a:t>
            </a:r>
            <a:r>
              <a:rPr lang="en-US" sz="2400" dirty="0" err="1" smtClean="0"/>
              <a:t>trách</a:t>
            </a:r>
            <a:r>
              <a:rPr lang="en-US" sz="2400" dirty="0" smtClean="0"/>
              <a:t> </a:t>
            </a:r>
            <a:r>
              <a:rPr lang="en-US" sz="2400" dirty="0" err="1" smtClean="0"/>
              <a:t>nhiệm</a:t>
            </a:r>
            <a:r>
              <a:rPr lang="en-US" sz="2400" dirty="0" smtClean="0"/>
              <a:t> </a:t>
            </a:r>
            <a:r>
              <a:rPr lang="en-US" sz="2400" dirty="0" err="1" smtClean="0"/>
              <a:t>từ</a:t>
            </a:r>
            <a:r>
              <a:rPr lang="en-US" sz="2400" dirty="0" smtClean="0"/>
              <a:t> </a:t>
            </a:r>
            <a:r>
              <a:rPr lang="en-US" sz="2400" dirty="0" err="1" smtClean="0"/>
              <a:t>những</a:t>
            </a:r>
            <a:r>
              <a:rPr lang="en-US" sz="2400" dirty="0" smtClean="0"/>
              <a:t> </a:t>
            </a:r>
            <a:r>
              <a:rPr lang="en-US" sz="2400" dirty="0" err="1" smtClean="0"/>
              <a:t>phòng</a:t>
            </a:r>
            <a:r>
              <a:rPr lang="en-US" sz="2400" dirty="0" smtClean="0"/>
              <a:t> ban </a:t>
            </a:r>
            <a:r>
              <a:rPr lang="en-US" sz="2400" dirty="0" err="1" smtClean="0"/>
              <a:t>đó</a:t>
            </a:r>
            <a:endParaRPr lang="en-US" dirty="0" smtClean="0"/>
          </a:p>
          <a:p>
            <a:r>
              <a:rPr lang="en-US" sz="2400" dirty="0" smtClean="0"/>
              <a:t>View point </a:t>
            </a:r>
            <a:r>
              <a:rPr lang="en-US" sz="2400" dirty="0" err="1" smtClean="0"/>
              <a:t>này</a:t>
            </a:r>
            <a:r>
              <a:rPr lang="en-US" sz="2400" dirty="0" smtClean="0"/>
              <a:t> </a:t>
            </a:r>
            <a:r>
              <a:rPr lang="en-US" sz="2400" dirty="0" err="1" smtClean="0"/>
              <a:t>thường</a:t>
            </a:r>
            <a:r>
              <a:rPr lang="en-US" sz="2400" dirty="0" smtClean="0"/>
              <a:t> </a:t>
            </a:r>
            <a:r>
              <a:rPr lang="en-US" sz="2400" dirty="0" err="1" smtClean="0"/>
              <a:t>chỉ</a:t>
            </a:r>
            <a:r>
              <a:rPr lang="en-US" sz="2400" dirty="0" smtClean="0"/>
              <a:t> </a:t>
            </a:r>
            <a:r>
              <a:rPr lang="en-US" sz="2400" dirty="0" err="1" smtClean="0"/>
              <a:t>bao</a:t>
            </a:r>
            <a:r>
              <a:rPr lang="en-US" sz="2400" dirty="0" smtClean="0"/>
              <a:t> </a:t>
            </a:r>
            <a:r>
              <a:rPr lang="en-US" sz="2400" dirty="0" err="1" smtClean="0"/>
              <a:t>gồm</a:t>
            </a:r>
            <a:endParaRPr lang="en-US" sz="2400" dirty="0" smtClean="0"/>
          </a:p>
          <a:p>
            <a:pPr lvl="2"/>
            <a:r>
              <a:rPr lang="en-US" sz="1800" dirty="0" smtClean="0"/>
              <a:t>Business </a:t>
            </a:r>
            <a:r>
              <a:rPr lang="en-US" sz="1800" dirty="0" err="1" smtClean="0"/>
              <a:t>actor,business</a:t>
            </a:r>
            <a:r>
              <a:rPr lang="en-US" sz="1800" dirty="0" smtClean="0"/>
              <a:t> </a:t>
            </a:r>
            <a:r>
              <a:rPr lang="en-US" sz="1800" dirty="0" err="1" smtClean="0"/>
              <a:t>role,business</a:t>
            </a:r>
            <a:r>
              <a:rPr lang="en-US" sz="1800" dirty="0" smtClean="0"/>
              <a:t> collaboration</a:t>
            </a:r>
            <a:endParaRPr lang="en-US" sz="1800" dirty="0"/>
          </a:p>
        </p:txBody>
      </p:sp>
      <p:pic>
        <p:nvPicPr>
          <p:cNvPr id="2052" name="Picture 4"/>
          <p:cNvPicPr>
            <a:picLocks noChangeAspect="1" noChangeArrowheads="1"/>
          </p:cNvPicPr>
          <p:nvPr/>
        </p:nvPicPr>
        <p:blipFill>
          <a:blip r:embed="rId2"/>
          <a:srcRect/>
          <a:stretch>
            <a:fillRect/>
          </a:stretch>
        </p:blipFill>
        <p:spPr bwMode="auto">
          <a:xfrm>
            <a:off x="228600" y="2667000"/>
            <a:ext cx="4095750" cy="44577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smtClean="0"/>
              <a:t>Actor Cooperation Viewpoint</a:t>
            </a:r>
            <a:endParaRPr lang="en-US" dirty="0"/>
          </a:p>
        </p:txBody>
      </p:sp>
      <p:sp>
        <p:nvSpPr>
          <p:cNvPr id="3" name="Content Placeholder 2"/>
          <p:cNvSpPr>
            <a:spLocks noGrp="1"/>
          </p:cNvSpPr>
          <p:nvPr>
            <p:ph idx="1"/>
          </p:nvPr>
        </p:nvSpPr>
        <p:spPr>
          <a:xfrm>
            <a:off x="609600" y="1219200"/>
            <a:ext cx="8229600" cy="4525963"/>
          </a:xfrm>
        </p:spPr>
        <p:txBody>
          <a:bodyPr/>
          <a:lstStyle/>
          <a:p>
            <a:pPr>
              <a:buNone/>
            </a:pPr>
            <a:endParaRPr lang="en-US" dirty="0"/>
          </a:p>
        </p:txBody>
      </p:sp>
      <p:pic>
        <p:nvPicPr>
          <p:cNvPr id="4" name="Picture 2"/>
          <p:cNvPicPr>
            <a:picLocks noChangeAspect="1" noChangeArrowheads="1"/>
          </p:cNvPicPr>
          <p:nvPr/>
        </p:nvPicPr>
        <p:blipFill>
          <a:blip r:embed="rId2"/>
          <a:srcRect/>
          <a:stretch>
            <a:fillRect/>
          </a:stretch>
        </p:blipFill>
        <p:spPr bwMode="auto">
          <a:xfrm>
            <a:off x="1524000" y="1905000"/>
            <a:ext cx="6000750" cy="391477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TotalTime>
  <Words>728</Words>
  <Application>Microsoft Office PowerPoint</Application>
  <PresentationFormat>On-screen Show (4:3)</PresentationFormat>
  <Paragraphs>74</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Bước tiếp theo để modelling</vt:lpstr>
      <vt:lpstr>Slide 2</vt:lpstr>
      <vt:lpstr>Slide 3</vt:lpstr>
      <vt:lpstr>Xác định những Views cần cho bài toán</vt:lpstr>
      <vt:lpstr>Dựa vào yêu cầu thiết kế hệ thống,và mục đích trao đổi thông tin giữa những stackholder,mình lựa chọn purpose và level (cấp độ) cho những view mà nhóm sẽ thể hiện theo bảng sau:</vt:lpstr>
      <vt:lpstr>Chú thích</vt:lpstr>
      <vt:lpstr>Xác định những Views cần vẽ</vt:lpstr>
      <vt:lpstr>Organisation Viewpoint</vt:lpstr>
      <vt:lpstr>Actor Cooperation Viewpoint</vt:lpstr>
      <vt:lpstr>Actor Cooperation Viewpoint(cont)</vt:lpstr>
      <vt:lpstr>Business Function Viewpoint</vt:lpstr>
      <vt:lpstr>Product Viewpoint</vt:lpstr>
      <vt:lpstr>Product Viewpoint(cont)</vt:lpstr>
      <vt:lpstr>Service Realisation Viewpoint</vt:lpstr>
      <vt:lpstr>Service Realisation Viewpoint</vt:lpstr>
      <vt:lpstr>Business Process Cooperation Viewpoint(cont)</vt:lpstr>
      <vt:lpstr>Business Process Cooperation Viewpoint(cont)</vt:lpstr>
      <vt:lpstr>Business Process Cooperation Viewpoint(cont)</vt:lpstr>
      <vt:lpstr>Business Process Cooperation Viewpoint(cont)</vt:lpstr>
      <vt:lpstr>Business Process Viewpoint</vt:lpstr>
      <vt:lpstr>Business Process Viewpoint(cont)</vt:lpstr>
      <vt:lpstr>Business Process Viewpoint(cont)</vt:lpstr>
      <vt:lpstr>GHI CHÚ</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Bước tiếp theo để modelling</dc:title>
  <dc:creator/>
  <cp:lastModifiedBy>lighthouse</cp:lastModifiedBy>
  <cp:revision>51</cp:revision>
  <dcterms:created xsi:type="dcterms:W3CDTF">2006-08-16T00:00:00Z</dcterms:created>
  <dcterms:modified xsi:type="dcterms:W3CDTF">2010-05-01T14:04:56Z</dcterms:modified>
</cp:coreProperties>
</file>