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5E779E-9483-4C51-9B73-A5292FA62DA5}" type="datetimeFigureOut">
              <a:rPr lang="vi-VN" smtClean="0"/>
              <a:pPr/>
              <a:t>07/06/2010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945D7AC-A839-4A25-9212-5FCBB352BDDF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857628"/>
            <a:ext cx="8286808" cy="500066"/>
          </a:xfrm>
        </p:spPr>
        <p:txBody>
          <a:bodyPr/>
          <a:lstStyle/>
          <a:p>
            <a:pPr algn="l">
              <a:tabLst>
                <a:tab pos="4751388" algn="l"/>
              </a:tabLst>
            </a:pPr>
            <a:r>
              <a:rPr lang="vi-VN" sz="1800" smtClean="0"/>
              <a:t>GVHD : Nguyễn Đức Công Song	</a:t>
            </a:r>
            <a:r>
              <a:rPr lang="vi-VN" sz="1800" smtClean="0"/>
              <a:t>GVPB </a:t>
            </a:r>
            <a:r>
              <a:rPr lang="vi-VN" sz="1800" smtClean="0"/>
              <a:t>: Nguyễn Thanh Phước</a:t>
            </a:r>
          </a:p>
          <a:p>
            <a:pPr algn="l"/>
            <a:r>
              <a:rPr lang="vi-VN" sz="1800" smtClean="0"/>
              <a:t>  </a:t>
            </a:r>
            <a:endParaRPr lang="vi-VN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ARCHIMATE </a:t>
            </a:r>
            <a:r>
              <a:rPr lang="vi-VN" smtClean="0"/>
              <a:t/>
            </a:r>
            <a:br>
              <a:rPr lang="vi-VN" smtClean="0"/>
            </a:br>
            <a:r>
              <a:rPr lang="vi-VN" smtClean="0"/>
              <a:t>VÀ </a:t>
            </a:r>
            <a:r>
              <a:rPr lang="vi-VN" smtClean="0"/>
              <a:t>XÂY DỰNG HỆ </a:t>
            </a:r>
            <a:r>
              <a:rPr lang="vi-VN" smtClean="0"/>
              <a:t>THỐNG</a:t>
            </a:r>
            <a:br>
              <a:rPr lang="vi-VN" smtClean="0"/>
            </a:br>
            <a:r>
              <a:rPr lang="vi-VN" smtClean="0"/>
              <a:t> </a:t>
            </a:r>
            <a:r>
              <a:rPr lang="vi-VN" smtClean="0"/>
              <a:t>QUẢN LÝ TRƯỜNG TRUNG HỌC PHỔ THÔNG</a:t>
            </a:r>
            <a:endParaRPr lang="vi-VN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43504" y="4714884"/>
            <a:ext cx="2857520" cy="17145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>
                <a:tab pos="4751388" algn="l"/>
              </a:tabLst>
              <a:defRPr/>
            </a:pPr>
            <a:r>
              <a:rPr lang="vi-VN" spc="100" smtClean="0">
                <a:solidFill>
                  <a:schemeClr val="tx2"/>
                </a:solidFill>
              </a:rPr>
              <a:t>Sinh viên thực hiện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>
                <a:tab pos="539750" algn="l"/>
                <a:tab pos="4751388" algn="l"/>
              </a:tabLst>
              <a:defRPr/>
            </a:pPr>
            <a:r>
              <a:rPr lang="vi-VN" spc="100" smtClean="0">
                <a:solidFill>
                  <a:schemeClr val="tx2"/>
                </a:solidFill>
              </a:rPr>
              <a:t>	Nguyễn Duy Chinh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>
                <a:tab pos="539750" algn="l"/>
                <a:tab pos="4751388" algn="l"/>
              </a:tabLst>
              <a:defRPr/>
            </a:pPr>
            <a:r>
              <a:rPr lang="vi-VN" spc="100" smtClean="0">
                <a:solidFill>
                  <a:schemeClr val="tx2"/>
                </a:solidFill>
              </a:rPr>
              <a:t>	Nguyễn Hải Đăng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>
                <a:tab pos="539750" algn="l"/>
                <a:tab pos="4751388" algn="l"/>
              </a:tabLst>
              <a:defRPr/>
            </a:pPr>
            <a:r>
              <a:rPr lang="vi-VN" spc="100" smtClean="0">
                <a:solidFill>
                  <a:schemeClr val="tx2"/>
                </a:solidFill>
              </a:rPr>
              <a:t>	Nguyễn Tấn Mơ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>
                <a:tab pos="539750" algn="l"/>
                <a:tab pos="4751388" algn="l"/>
              </a:tabLst>
              <a:defRPr/>
            </a:pPr>
            <a:r>
              <a:rPr lang="vi-VN" spc="100" smtClean="0">
                <a:solidFill>
                  <a:schemeClr val="tx2"/>
                </a:solidFill>
              </a:rPr>
              <a:t>	Lê Hữu Tài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>
                <a:tab pos="4751388" algn="l"/>
              </a:tabLst>
              <a:defRPr/>
            </a:pPr>
            <a:endParaRPr kumimoji="0" lang="vi-VN" sz="1800" b="0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Giới thiệu Enterprise Architecture</a:t>
            </a:r>
          </a:p>
          <a:p>
            <a:r>
              <a:rPr lang="vi-VN" smtClean="0"/>
              <a:t>Ngôn ngữ </a:t>
            </a:r>
            <a:r>
              <a:rPr lang="vi-VN" smtClean="0"/>
              <a:t>ArchiMate </a:t>
            </a:r>
            <a:endParaRPr lang="vi-VN" smtClean="0"/>
          </a:p>
          <a:p>
            <a:r>
              <a:rPr lang="vi-VN" smtClean="0"/>
              <a:t>Bài toán áp dụng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Enterprise Architecture là gì?</a:t>
            </a:r>
          </a:p>
          <a:p>
            <a:r>
              <a:rPr lang="vi-VN" smtClean="0"/>
              <a:t>Tại sao phải có kiến trúc Enterprise?</a:t>
            </a:r>
          </a:p>
          <a:p>
            <a:r>
              <a:rPr lang="vi-VN" smtClean="0"/>
              <a:t>Quy trình kiến trúc Enterprise</a:t>
            </a:r>
          </a:p>
          <a:p>
            <a:r>
              <a:rPr lang="vi-VN" smtClean="0"/>
              <a:t>Các ngôn ngữ mô hình hổ trợ kiến trúc Enterprise.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Giới thiệu Enterprise Architecture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ArchiMate </a:t>
            </a:r>
            <a:r>
              <a:rPr lang="vi-VN" smtClean="0"/>
              <a:t>là gì</a:t>
            </a:r>
          </a:p>
          <a:p>
            <a:r>
              <a:rPr lang="vi-VN" smtClean="0"/>
              <a:t>Tại sao </a:t>
            </a:r>
            <a:r>
              <a:rPr lang="vi-VN" smtClean="0"/>
              <a:t>dùng ArchiMate</a:t>
            </a:r>
          </a:p>
          <a:p>
            <a:r>
              <a:rPr lang="vi-VN" smtClean="0"/>
              <a:t>Những ký hiệu trong ArchiMate</a:t>
            </a:r>
            <a:endParaRPr lang="vi-VN" smtClean="0"/>
          </a:p>
          <a:p>
            <a:r>
              <a:rPr lang="vi-VN" smtClean="0"/>
              <a:t>So sánh ArchiMate và UML</a:t>
            </a:r>
          </a:p>
          <a:p>
            <a:r>
              <a:rPr lang="vi-VN" smtClean="0"/>
              <a:t>Kiến trúc </a:t>
            </a:r>
            <a:r>
              <a:rPr lang="vi-VN" smtClean="0"/>
              <a:t>ngôn ngữ ArchiMate</a:t>
            </a:r>
            <a:endParaRPr lang="vi-VN" smtClean="0"/>
          </a:p>
          <a:p>
            <a:pPr lvl="1"/>
            <a:r>
              <a:rPr lang="vi-VN" smtClean="0"/>
              <a:t>Tầng Nghiệp vụ</a:t>
            </a:r>
            <a:endParaRPr lang="vi-VN" smtClean="0"/>
          </a:p>
          <a:p>
            <a:pPr lvl="1"/>
            <a:r>
              <a:rPr lang="vi-VN" smtClean="0"/>
              <a:t>Tầng Ứng dụng</a:t>
            </a:r>
            <a:endParaRPr lang="vi-VN" smtClean="0"/>
          </a:p>
          <a:p>
            <a:pPr lvl="1"/>
            <a:r>
              <a:rPr lang="vi-VN" smtClean="0"/>
              <a:t>Tầng Kỹ thuật</a:t>
            </a:r>
            <a:endParaRPr lang="vi-VN" smtClean="0"/>
          </a:p>
          <a:p>
            <a:r>
              <a:rPr lang="vi-VN" smtClean="0"/>
              <a:t>ArchiMate Viewpoint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Ngôn ngữ </a:t>
            </a:r>
            <a:r>
              <a:rPr lang="vi-VN" smtClean="0"/>
              <a:t>ArchiMate 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Phát biểu bài toán</a:t>
            </a:r>
            <a:endParaRPr lang="vi-VN" smtClean="0"/>
          </a:p>
          <a:p>
            <a:r>
              <a:rPr lang="vi-VN" smtClean="0"/>
              <a:t>Mô hình kiến trúc hệ thống quản lý trường học thể hiện qua ngôn ngữ Archimate.</a:t>
            </a:r>
            <a:endParaRPr lang="vi-V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Bài toán áp dụng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</TotalTime>
  <Words>119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ARCHIMATE  VÀ XÂY DỰNG HỆ THỐNG  QUẢN LÝ TRƯỜNG TRUNG HỌC PHỔ THÔNG</vt:lpstr>
      <vt:lpstr>Nội dung</vt:lpstr>
      <vt:lpstr>Giới thiệu Enterprise Architecture</vt:lpstr>
      <vt:lpstr>Ngôn ngữ ArchiMate </vt:lpstr>
      <vt:lpstr>Bài toán áp dụng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sanchikaro</dc:creator>
  <cp:lastModifiedBy>sanchikaro</cp:lastModifiedBy>
  <cp:revision>75</cp:revision>
  <dcterms:created xsi:type="dcterms:W3CDTF">2010-05-31T03:14:47Z</dcterms:created>
  <dcterms:modified xsi:type="dcterms:W3CDTF">2010-06-07T03:00:22Z</dcterms:modified>
</cp:coreProperties>
</file>