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9" r:id="rId6"/>
    <p:sldId id="270" r:id="rId7"/>
    <p:sldId id="260" r:id="rId8"/>
    <p:sldId id="271" r:id="rId9"/>
    <p:sldId id="272" r:id="rId10"/>
    <p:sldId id="263" r:id="rId11"/>
    <p:sldId id="264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9" autoAdjust="0"/>
    <p:restoredTop sz="94660"/>
  </p:normalViewPr>
  <p:slideViewPr>
    <p:cSldViewPr snapToGrid="0">
      <p:cViewPr>
        <p:scale>
          <a:sx n="100" d="100"/>
          <a:sy n="100" d="100"/>
        </p:scale>
        <p:origin x="31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앱 프로그래밍 보고서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201737079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최인혁</a:t>
            </a: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                                                                         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Tmap</a:t>
              </a:r>
              <a:r>
                <a:rPr lang="ko-KR" altLang="en-US" dirty="0">
                  <a:solidFill>
                    <a:schemeClr val="tx1"/>
                  </a:solidFill>
                </a:rPr>
                <a:t>에서 제공하는 경로탐색 타입은 도보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자동차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자전거 타입을 받아올 수 있다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</a:rPr>
                <a:t>하지만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버스 타입은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없기 때문에 도보 경로로 이용해서 경로를 찾아야만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출발지와 목적지 사이에 선을 그리려면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경로 탐색 타입에 맞는지 확인을 한 후 </a:t>
              </a:r>
              <a:r>
                <a:rPr lang="en-US" altLang="ko-KR" dirty="0" err="1">
                  <a:solidFill>
                    <a:schemeClr val="tx1"/>
                  </a:solidFill>
                </a:rPr>
                <a:t>StartPoint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EndPoint</a:t>
              </a:r>
              <a:r>
                <a:rPr lang="ko-KR" altLang="en-US" dirty="0">
                  <a:solidFill>
                    <a:schemeClr val="tx1"/>
                  </a:solidFill>
                </a:rPr>
                <a:t>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통해 출발지점과 도착지점 좌표를 선정한 후 두 사이에 선을 그리기 위해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tMapView.addTMapPath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(</a:t>
              </a:r>
              <a:r>
                <a:rPr lang="en-US" altLang="ko-KR" dirty="0" err="1">
                  <a:solidFill>
                    <a:schemeClr val="tx1"/>
                  </a:solidFill>
                </a:rPr>
                <a:t>tMapPolyLine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선언을 해줘야만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각 경로 탐색 타입에 맞는 두 점의 선이 이어지는 것을 확인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listData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C8213F0-D226-4DC4-BFD9-AADB379D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5" y="1235888"/>
            <a:ext cx="7277732" cy="2697938"/>
          </a:xfrm>
          <a:prstGeom prst="rect">
            <a:avLst/>
          </a:prstGeom>
        </p:spPr>
      </p:pic>
      <p:pic>
        <p:nvPicPr>
          <p:cNvPr id="21" name="그림 20" descr="지도이(가) 표시된 사진&#10;&#10;자동 생성된 설명">
            <a:extLst>
              <a:ext uri="{FF2B5EF4-FFF2-40B4-BE49-F238E27FC236}">
                <a16:creationId xmlns:a16="http://schemas.microsoft.com/office/drawing/2014/main" id="{B18F1A66-E37F-466B-95D9-AADB2C7D4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7" y="1235888"/>
            <a:ext cx="1715766" cy="2734066"/>
          </a:xfrm>
          <a:prstGeom prst="rect">
            <a:avLst/>
          </a:prstGeom>
        </p:spPr>
      </p:pic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0B36E96A-D090-4205-8061-9D92C49DF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03" y="1235887"/>
            <a:ext cx="1725066" cy="27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1823" y="1134208"/>
            <a:ext cx="11468354" cy="5521812"/>
            <a:chOff x="361823" y="1134208"/>
            <a:chExt cx="11468354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1823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tx1"/>
                  </a:solidFill>
                </a:rPr>
                <a:t>기술 설명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-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listAdater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368F55A-C65B-4B9D-BD48-6EE43653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53" y="1324323"/>
            <a:ext cx="5650347" cy="21805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B6F32F-D528-4A6C-A002-D51E26EE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3" y="3843704"/>
            <a:ext cx="4933776" cy="2221491"/>
          </a:xfrm>
          <a:prstGeom prst="rect">
            <a:avLst/>
          </a:prstGeom>
        </p:spPr>
      </p:pic>
      <p:pic>
        <p:nvPicPr>
          <p:cNvPr id="23" name="그림 2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9BC0A5B-4BF7-4BAA-88DA-A8FC96BA9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24" y="1235889"/>
            <a:ext cx="1506596" cy="23918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B75250-8E5E-4654-903D-392543D45364}"/>
              </a:ext>
            </a:extLst>
          </p:cNvPr>
          <p:cNvSpPr txBox="1"/>
          <p:nvPr/>
        </p:nvSpPr>
        <p:spPr>
          <a:xfrm>
            <a:off x="6143480" y="3996736"/>
            <a:ext cx="5416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각 맞는 해당 경로 탐색 타입이 맞는지 </a:t>
            </a:r>
            <a:r>
              <a:rPr lang="en-US" altLang="ko-KR" dirty="0"/>
              <a:t>if</a:t>
            </a:r>
            <a:r>
              <a:rPr lang="ko-KR" altLang="en-US" dirty="0"/>
              <a:t>문으로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대입을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for</a:t>
            </a:r>
            <a:r>
              <a:rPr lang="ko-KR" altLang="en-US" dirty="0"/>
              <a:t>문을 이용하여</a:t>
            </a:r>
            <a:r>
              <a:rPr lang="en-US" altLang="ko-KR" dirty="0"/>
              <a:t> </a:t>
            </a:r>
            <a:r>
              <a:rPr lang="en-US" altLang="ko-KR" dirty="0" err="1"/>
              <a:t>nodeListItem</a:t>
            </a:r>
            <a:r>
              <a:rPr lang="ko-KR" altLang="en-US" dirty="0"/>
              <a:t>안에 있는 교통정보 및 길안내 정보를 개수에 맞게 추출을 하고 리스트 뷰를 이용하여</a:t>
            </a:r>
            <a:r>
              <a:rPr lang="en-US" altLang="ko-KR" dirty="0"/>
              <a:t>, </a:t>
            </a:r>
            <a:r>
              <a:rPr lang="ko-KR" altLang="en-US" dirty="0"/>
              <a:t>정보를 차례대로 기입하게 되면</a:t>
            </a:r>
            <a:r>
              <a:rPr lang="en-US" altLang="ko-KR" dirty="0"/>
              <a:t>, </a:t>
            </a:r>
            <a:r>
              <a:rPr lang="ko-KR" altLang="en-US" dirty="0"/>
              <a:t>리스트 뷰로 경로탐색 타입의 길안내를 한 눈에 볼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25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schemeClr val="tx1"/>
                  </a:solidFill>
                </a:rPr>
                <a:t>Class </a:t>
              </a:r>
              <a:r>
                <a:rPr lang="ko-KR" altLang="en-US" sz="2400" b="1" i="1" kern="0" dirty="0">
                  <a:solidFill>
                    <a:schemeClr val="tx1"/>
                  </a:solidFill>
                </a:rPr>
                <a:t>다이어그램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5747799-A321-4824-9BFC-47C76A260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2" y="1327407"/>
            <a:ext cx="9188918" cy="50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</a:endParaRPr>
            </a:p>
            <a:p>
              <a:r>
                <a:rPr lang="en-US" altLang="ko-KR" dirty="0">
                  <a:solidFill>
                    <a:prstClr val="white"/>
                  </a:solidFill>
                </a:rPr>
                <a:t>                  </a:t>
              </a:r>
              <a:r>
                <a:rPr lang="en-US" altLang="ko-KR" dirty="0">
                  <a:solidFill>
                    <a:schemeClr val="tx1"/>
                  </a:solidFill>
                </a:rPr>
                <a:t>&lt;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</a:t>
              </a:r>
              <a:r>
                <a:rPr lang="en-US" altLang="ko-KR" dirty="0">
                  <a:solidFill>
                    <a:schemeClr val="tx1"/>
                  </a:solidFill>
                </a:rPr>
                <a:t> UI &gt;               &lt; </a:t>
              </a:r>
              <a:r>
                <a:rPr lang="ko-KR" altLang="en-US" dirty="0">
                  <a:solidFill>
                    <a:schemeClr val="tx1"/>
                  </a:solidFill>
                </a:rPr>
                <a:t>현재 위치 </a:t>
              </a:r>
              <a:r>
                <a:rPr lang="en-US" altLang="ko-KR" dirty="0">
                  <a:solidFill>
                    <a:schemeClr val="tx1"/>
                  </a:solidFill>
                </a:rPr>
                <a:t>&gt;           &lt; </a:t>
              </a:r>
              <a:r>
                <a:rPr lang="ko-KR" altLang="en-US" dirty="0">
                  <a:solidFill>
                    <a:schemeClr val="tx1"/>
                  </a:solidFill>
                </a:rPr>
                <a:t>검색 목록화 </a:t>
              </a:r>
              <a:r>
                <a:rPr lang="en-US" altLang="ko-KR" dirty="0">
                  <a:solidFill>
                    <a:schemeClr val="tx1"/>
                  </a:solidFill>
                </a:rPr>
                <a:t>&gt;       &lt; </a:t>
              </a:r>
              <a:r>
                <a:rPr lang="ko-KR" altLang="en-US" dirty="0">
                  <a:solidFill>
                    <a:schemeClr val="tx1"/>
                  </a:solidFill>
                </a:rPr>
                <a:t>검색 후 위치 </a:t>
              </a:r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  <a:endParaRPr lang="en-US" altLang="ko-KR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tx1"/>
                  </a:solidFill>
                </a:rPr>
                <a:t>실행 화면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 descr="지도이(가) 표시된 사진&#10;&#10;자동 생성된 설명">
            <a:extLst>
              <a:ext uri="{FF2B5EF4-FFF2-40B4-BE49-F238E27FC236}">
                <a16:creationId xmlns:a16="http://schemas.microsoft.com/office/drawing/2014/main" id="{FF1C926A-4B57-4B81-B174-E21B3D4F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91" y="2397723"/>
            <a:ext cx="1559341" cy="2474606"/>
          </a:xfrm>
          <a:prstGeom prst="rect">
            <a:avLst/>
          </a:prstGeom>
        </p:spPr>
      </p:pic>
      <p:pic>
        <p:nvPicPr>
          <p:cNvPr id="21" name="그림 20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B661578B-06F9-42AE-8432-9B5EF021E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1" y="2455648"/>
            <a:ext cx="1559341" cy="2472124"/>
          </a:xfrm>
          <a:prstGeom prst="rect">
            <a:avLst/>
          </a:prstGeom>
        </p:spPr>
      </p:pic>
      <p:pic>
        <p:nvPicPr>
          <p:cNvPr id="23" name="그림 22" descr="지도이(가) 표시된 사진&#10;&#10;자동 생성된 설명">
            <a:extLst>
              <a:ext uri="{FF2B5EF4-FFF2-40B4-BE49-F238E27FC236}">
                <a16:creationId xmlns:a16="http://schemas.microsoft.com/office/drawing/2014/main" id="{74AB753E-3651-4F0F-836C-9B6D10FAF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03" y="2442969"/>
            <a:ext cx="1559341" cy="2472126"/>
          </a:xfrm>
          <a:prstGeom prst="rect">
            <a:avLst/>
          </a:prstGeom>
        </p:spPr>
      </p:pic>
      <p:pic>
        <p:nvPicPr>
          <p:cNvPr id="20" name="그림 19" descr="지도이(가) 표시된 사진&#10;&#10;자동 생성된 설명">
            <a:extLst>
              <a:ext uri="{FF2B5EF4-FFF2-40B4-BE49-F238E27FC236}">
                <a16:creationId xmlns:a16="http://schemas.microsoft.com/office/drawing/2014/main" id="{9F98D76C-D4AA-4E28-8735-162ED52A2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44" y="2442969"/>
            <a:ext cx="1559341" cy="2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&lt; </a:t>
              </a:r>
              <a:r>
                <a:rPr lang="ko-KR" altLang="en-US" dirty="0">
                  <a:solidFill>
                    <a:schemeClr val="tx1"/>
                  </a:solidFill>
                </a:rPr>
                <a:t>보행 </a:t>
              </a:r>
              <a:r>
                <a:rPr lang="en-US" altLang="ko-KR" dirty="0">
                  <a:solidFill>
                    <a:schemeClr val="tx1"/>
                  </a:solidFill>
                </a:rPr>
                <a:t>&amp; </a:t>
              </a:r>
              <a:r>
                <a:rPr lang="ko-KR" altLang="en-US" dirty="0">
                  <a:solidFill>
                    <a:schemeClr val="tx1"/>
                  </a:solidFill>
                </a:rPr>
                <a:t>버스 경로</a:t>
              </a:r>
              <a:r>
                <a:rPr lang="en-US" altLang="ko-KR" dirty="0">
                  <a:solidFill>
                    <a:schemeClr val="tx1"/>
                  </a:solidFill>
                </a:rPr>
                <a:t> &gt;         &lt; </a:t>
              </a:r>
              <a:r>
                <a:rPr lang="ko-KR" altLang="en-US" dirty="0">
                  <a:solidFill>
                    <a:schemeClr val="tx1"/>
                  </a:solidFill>
                </a:rPr>
                <a:t>자동차 경로 </a:t>
              </a:r>
              <a:r>
                <a:rPr lang="en-US" altLang="ko-KR" dirty="0">
                  <a:solidFill>
                    <a:schemeClr val="tx1"/>
                  </a:solidFill>
                </a:rPr>
                <a:t>&gt;           &lt; </a:t>
              </a:r>
              <a:r>
                <a:rPr lang="ko-KR" altLang="en-US" dirty="0">
                  <a:solidFill>
                    <a:schemeClr val="tx1"/>
                  </a:solidFill>
                </a:rPr>
                <a:t>길 안내 목록화 </a:t>
              </a:r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schemeClr val="tx1"/>
                  </a:solidFill>
                </a:rPr>
                <a:t>실행 화면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id="{91613D96-62DA-4712-838A-7780AC8B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6" y="2526506"/>
            <a:ext cx="1715766" cy="2734066"/>
          </a:xfrm>
          <a:prstGeom prst="rect">
            <a:avLst/>
          </a:prstGeom>
        </p:spPr>
      </p:pic>
      <p:pic>
        <p:nvPicPr>
          <p:cNvPr id="27" name="그림 26" descr="지도이(가) 표시된 사진&#10;&#10;자동 생성된 설명">
            <a:extLst>
              <a:ext uri="{FF2B5EF4-FFF2-40B4-BE49-F238E27FC236}">
                <a16:creationId xmlns:a16="http://schemas.microsoft.com/office/drawing/2014/main" id="{B9662F6A-6B1A-4A58-B866-1A78C5C4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97" y="2476670"/>
            <a:ext cx="1725066" cy="2734067"/>
          </a:xfrm>
          <a:prstGeom prst="rect">
            <a:avLst/>
          </a:prstGeom>
        </p:spPr>
      </p:pic>
      <p:pic>
        <p:nvPicPr>
          <p:cNvPr id="29" name="그림 28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BF40ABE-DCEF-4668-A1A9-4F3DEB7F2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90" y="2490787"/>
            <a:ext cx="1767134" cy="2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2889" y="794817"/>
            <a:ext cx="11366222" cy="5748811"/>
            <a:chOff x="463955" y="824006"/>
            <a:chExt cx="11366222" cy="5748811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24006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dirty="0">
                  <a:solidFill>
                    <a:schemeClr val="tx1"/>
                  </a:solidFill>
                </a:rPr>
                <a:t>주제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dirty="0">
                  <a:solidFill>
                    <a:schemeClr val="tx1"/>
                  </a:solidFill>
                </a:rPr>
                <a:t>-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활용 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기술 설명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- 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en-US" altLang="ko-KR" dirty="0">
                  <a:solidFill>
                    <a:schemeClr val="tx1"/>
                  </a:solidFill>
                </a:rPr>
                <a:t> &amp;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Activity_Findpaths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listData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listAdapter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dirty="0">
                  <a:solidFill>
                    <a:schemeClr val="tx1"/>
                  </a:solidFill>
                </a:rPr>
                <a:t>Class </a:t>
              </a:r>
              <a:r>
                <a:rPr lang="ko-KR" altLang="en-US" dirty="0">
                  <a:solidFill>
                    <a:schemeClr val="tx1"/>
                  </a:solidFill>
                </a:rPr>
                <a:t>다이어그램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dirty="0">
                  <a:solidFill>
                    <a:schemeClr val="tx1"/>
                  </a:solidFill>
                </a:rPr>
                <a:t>실행 화면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0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84D666-A61E-474D-9E30-D0EF898A41C8}"/>
              </a:ext>
            </a:extLst>
          </p:cNvPr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E7F9EE-6994-4B49-8C63-C8E0B64DF5B4}"/>
                </a:ext>
              </a:extLst>
            </p:cNvPr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A4B9C5-5F0C-424F-9391-B31A6676E47E}"/>
                </a:ext>
              </a:extLst>
            </p:cNvPr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8D17B2-9BC3-4730-8A7F-43F487FC2B6C}"/>
                </a:ext>
              </a:extLst>
            </p:cNvPr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자유형 7">
              <a:extLst>
                <a:ext uri="{FF2B5EF4-FFF2-40B4-BE49-F238E27FC236}">
                  <a16:creationId xmlns:a16="http://schemas.microsoft.com/office/drawing/2014/main" id="{30732A68-77C4-40BE-B3F9-D013DC106254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개요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ACFBD3ED-98ED-41E9-AF4F-34377E4A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10892"/>
              </p:ext>
            </p:extLst>
          </p:nvPr>
        </p:nvGraphicFramePr>
        <p:xfrm>
          <a:off x="1236836" y="1858493"/>
          <a:ext cx="8903369" cy="397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959">
                  <a:extLst>
                    <a:ext uri="{9D8B030D-6E8A-4147-A177-3AD203B41FA5}">
                      <a16:colId xmlns:a16="http://schemas.microsoft.com/office/drawing/2014/main" val="722501979"/>
                    </a:ext>
                  </a:extLst>
                </a:gridCol>
                <a:gridCol w="7298410">
                  <a:extLst>
                    <a:ext uri="{9D8B030D-6E8A-4147-A177-3AD203B41FA5}">
                      <a16:colId xmlns:a16="http://schemas.microsoft.com/office/drawing/2014/main" val="150411768"/>
                    </a:ext>
                  </a:extLst>
                </a:gridCol>
              </a:tblGrid>
              <a:tr h="552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TMap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12367"/>
                  </a:ext>
                </a:extLst>
              </a:tr>
              <a:tr h="139566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TMap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이용하여 지도를 불러오고 각종 기능을 이용한 앱이다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Fragment</a:t>
                      </a:r>
                      <a:r>
                        <a:rPr lang="ko-KR" altLang="en-US" dirty="0"/>
                        <a:t>를 활용한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정보전달 및 화면전환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위치 검색 할 시 관련 목록 리스트 뷰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현재위치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장소검색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현재위치 </a:t>
                      </a:r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경로 탐색 및 안내 구현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31526"/>
                  </a:ext>
                </a:extLst>
              </a:tr>
              <a:tr h="582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플렛폼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AndroidStudio</a:t>
                      </a:r>
                      <a:r>
                        <a:rPr lang="en-US" altLang="ko-KR" dirty="0"/>
                        <a:t>, Java, </a:t>
                      </a:r>
                      <a:r>
                        <a:rPr lang="en-US" altLang="ko-KR" dirty="0" err="1"/>
                        <a:t>TMap</a:t>
                      </a:r>
                      <a:r>
                        <a:rPr lang="en-US" altLang="ko-KR" dirty="0"/>
                        <a:t> API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69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strData</a:t>
              </a:r>
              <a:r>
                <a:rPr lang="ko-KR" altLang="en-US" dirty="0">
                  <a:solidFill>
                    <a:schemeClr val="tx1"/>
                  </a:solidFill>
                </a:rPr>
                <a:t>를 입력하고 검색 버튼을 누를 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tMapData.findAllPOI</a:t>
              </a:r>
              <a:r>
                <a:rPr lang="ko-KR" altLang="en-US" dirty="0">
                  <a:solidFill>
                    <a:schemeClr val="tx1"/>
                  </a:solidFill>
                </a:rPr>
                <a:t>에서 해당 검색어가 대부분 일치한다면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리스트 뷰를 활용하여 어댑터 안에 있는 </a:t>
              </a:r>
              <a:r>
                <a:rPr lang="en-US" altLang="ko-KR" dirty="0">
                  <a:solidFill>
                    <a:schemeClr val="tx1"/>
                  </a:solidFill>
                </a:rPr>
                <a:t>item</a:t>
              </a:r>
              <a:r>
                <a:rPr lang="ko-KR" altLang="en-US" dirty="0">
                  <a:solidFill>
                    <a:schemeClr val="tx1"/>
                  </a:solidFill>
                </a:rPr>
                <a:t>을 가지고 입력 관련된 리스트 뷰의 목록을 </a:t>
              </a:r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r>
                <a:rPr lang="ko-KR" altLang="en-US" dirty="0">
                  <a:solidFill>
                    <a:schemeClr val="tx1"/>
                  </a:solidFill>
                </a:rPr>
                <a:t>로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출력하는 방식이다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Activity_Search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12EFDD6-ADAD-4155-B13F-9A359FFF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24" y="2589821"/>
            <a:ext cx="4111379" cy="20716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073E4E-7978-48E8-94B2-B6467C06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" y="1687199"/>
            <a:ext cx="6260213" cy="29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r>
                <a:rPr lang="ko-KR" altLang="en-US" dirty="0">
                  <a:solidFill>
                    <a:schemeClr val="tx1"/>
                  </a:solidFill>
                </a:rPr>
                <a:t>로 목록을 가져왔다면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사용자는 그 항목을 클릭하여 위치를 찾으려고 할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그래서 </a:t>
              </a:r>
              <a:r>
                <a:rPr lang="en-US" altLang="ko-KR" dirty="0">
                  <a:solidFill>
                    <a:schemeClr val="tx1"/>
                  </a:solidFill>
                </a:rPr>
                <a:t>String</a:t>
              </a:r>
              <a:r>
                <a:rPr lang="ko-KR" altLang="en-US" dirty="0">
                  <a:solidFill>
                    <a:schemeClr val="tx1"/>
                  </a:solidFill>
                </a:rPr>
                <a:t>인 </a:t>
              </a:r>
              <a:r>
                <a:rPr lang="en-US" altLang="ko-KR" dirty="0" err="1">
                  <a:solidFill>
                    <a:schemeClr val="tx1"/>
                  </a:solidFill>
                </a:rPr>
                <a:t>strName</a:t>
              </a:r>
              <a:r>
                <a:rPr lang="ko-KR" altLang="en-US" dirty="0">
                  <a:solidFill>
                    <a:schemeClr val="tx1"/>
                  </a:solidFill>
                </a:rPr>
                <a:t>안에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리스트뷰</a:t>
              </a:r>
              <a:r>
                <a:rPr lang="ko-KR" altLang="en-US" dirty="0">
                  <a:solidFill>
                    <a:schemeClr val="tx1"/>
                  </a:solidFill>
                </a:rPr>
                <a:t> 어댑터 안에 있는 아이템 중 </a:t>
              </a:r>
              <a:r>
                <a:rPr lang="en-US" altLang="ko-KR" dirty="0" err="1">
                  <a:solidFill>
                    <a:schemeClr val="tx1"/>
                  </a:solidFill>
                </a:rPr>
                <a:t>tvTitle</a:t>
              </a:r>
              <a:r>
                <a:rPr lang="ko-KR" altLang="en-US" dirty="0">
                  <a:solidFill>
                    <a:schemeClr val="tx1"/>
                  </a:solidFill>
                </a:rPr>
                <a:t>을 저장을 시킨다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Fragment</a:t>
              </a:r>
              <a:r>
                <a:rPr lang="ko-KR" altLang="en-US" dirty="0">
                  <a:solidFill>
                    <a:schemeClr val="tx1"/>
                  </a:solidFill>
                </a:rPr>
                <a:t> 끼리 정보 전달을 하는 모습을 보여주기 위해 </a:t>
              </a:r>
              <a:r>
                <a:rPr lang="en-US" altLang="ko-KR" dirty="0">
                  <a:solidFill>
                    <a:schemeClr val="tx1"/>
                  </a:solidFill>
                </a:rPr>
                <a:t>Bundle</a:t>
              </a:r>
              <a:r>
                <a:rPr lang="ko-KR" altLang="en-US" dirty="0">
                  <a:solidFill>
                    <a:schemeClr val="tx1"/>
                  </a:solidFill>
                </a:rPr>
                <a:t>을 사용하였고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아까 </a:t>
              </a:r>
              <a:r>
                <a:rPr lang="en-US" altLang="ko-KR" dirty="0" err="1">
                  <a:solidFill>
                    <a:schemeClr val="tx1"/>
                  </a:solidFill>
                </a:rPr>
                <a:t>strName</a:t>
              </a:r>
              <a:r>
                <a:rPr lang="ko-KR" altLang="en-US" dirty="0">
                  <a:solidFill>
                    <a:schemeClr val="tx1"/>
                  </a:solidFill>
                </a:rPr>
                <a:t>에 저장한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값을 </a:t>
              </a:r>
              <a:r>
                <a:rPr lang="en-US" altLang="ko-KR" dirty="0">
                  <a:solidFill>
                    <a:schemeClr val="tx1"/>
                  </a:solidFill>
                </a:rPr>
                <a:t>Index </a:t>
              </a:r>
              <a:r>
                <a:rPr lang="ko-KR" altLang="en-US" dirty="0">
                  <a:solidFill>
                    <a:schemeClr val="tx1"/>
                  </a:solidFill>
                </a:rPr>
                <a:t>킷값에 넣어주었다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Fragment</a:t>
              </a:r>
              <a:r>
                <a:rPr lang="ko-KR" altLang="en-US" dirty="0">
                  <a:solidFill>
                    <a:schemeClr val="tx1"/>
                  </a:solidFill>
                </a:rPr>
                <a:t>를 생성하기 위한 조건은 </a:t>
              </a:r>
              <a:r>
                <a:rPr lang="en-US" altLang="ko-KR" dirty="0" err="1">
                  <a:solidFill>
                    <a:schemeClr val="tx1"/>
                  </a:solidFill>
                </a:rPr>
                <a:t>FragmentManager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객체를 생성을 하면서 </a:t>
              </a:r>
              <a:r>
                <a:rPr lang="en-US" altLang="ko-KR" dirty="0" err="1">
                  <a:solidFill>
                    <a:schemeClr val="tx1"/>
                  </a:solidFill>
                </a:rPr>
                <a:t>getFragmentSupport</a:t>
              </a:r>
              <a:r>
                <a:rPr lang="en-US" altLang="ko-KR" dirty="0">
                  <a:solidFill>
                    <a:schemeClr val="tx1"/>
                  </a:solidFill>
                </a:rPr>
                <a:t>()</a:t>
              </a:r>
              <a:r>
                <a:rPr lang="ko-KR" altLang="en-US" dirty="0">
                  <a:solidFill>
                    <a:schemeClr val="tx1"/>
                  </a:solidFill>
                </a:rPr>
                <a:t>라는 메서드를 선언 한 뒤  </a:t>
              </a:r>
              <a:r>
                <a:rPr lang="ko-KR" altLang="en-US" dirty="0" err="1">
                  <a:solidFill>
                    <a:schemeClr val="tx1"/>
                  </a:solidFill>
                </a:rPr>
                <a:t>프래그먼트를</a:t>
              </a:r>
              <a:r>
                <a:rPr lang="ko-KR" altLang="en-US" dirty="0">
                  <a:solidFill>
                    <a:schemeClr val="tx1"/>
                  </a:solidFill>
                </a:rPr>
                <a:t> 처리 할 수 있게 </a:t>
              </a:r>
              <a:r>
                <a:rPr lang="en-US" altLang="ko-KR" dirty="0" err="1">
                  <a:solidFill>
                    <a:schemeClr val="tx1"/>
                  </a:solidFill>
                </a:rPr>
                <a:t>FragmentTransaction</a:t>
              </a:r>
              <a:r>
                <a:rPr lang="ko-KR" altLang="en-US" dirty="0">
                  <a:solidFill>
                    <a:schemeClr val="tx1"/>
                  </a:solidFill>
                </a:rPr>
                <a:t>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만들어준다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Transaction.replace</a:t>
              </a:r>
              <a:r>
                <a:rPr lang="ko-KR" altLang="en-US" dirty="0">
                  <a:solidFill>
                    <a:schemeClr val="tx1"/>
                  </a:solidFill>
                </a:rPr>
                <a:t>는 가고 싶은 해당 액티비티를 재정의 한 액티비티로 보내주는 역할을 하고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Fragment </a:t>
              </a:r>
              <a:r>
                <a:rPr lang="ko-KR" altLang="en-US" dirty="0">
                  <a:solidFill>
                    <a:schemeClr val="tx1"/>
                  </a:solidFill>
                </a:rPr>
                <a:t>상태를 저장하기 위해 </a:t>
              </a:r>
              <a:r>
                <a:rPr lang="en-US" altLang="ko-KR" dirty="0">
                  <a:solidFill>
                    <a:schemeClr val="tx1"/>
                  </a:solidFill>
                </a:rPr>
                <a:t>commit()</a:t>
              </a:r>
              <a:r>
                <a:rPr lang="ko-KR" altLang="en-US" dirty="0">
                  <a:solidFill>
                    <a:schemeClr val="tx1"/>
                  </a:solidFill>
                </a:rPr>
                <a:t>을 마무리를 지으면 해당 재정의가 된 액티비티로 가게 될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Activity_Search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89C47152-F528-497B-A6AA-5DD48EFD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5" y="1235889"/>
            <a:ext cx="5032249" cy="18383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2DF0934-4D83-4CF3-B057-AC84A3AF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66" y="1235889"/>
            <a:ext cx="5556460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&lt;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r>
                <a:rPr lang="en-US" altLang="ko-KR" dirty="0">
                  <a:solidFill>
                    <a:schemeClr val="tx1"/>
                  </a:solidFill>
                </a:rPr>
                <a:t>&gt;                                               &lt;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en-US" altLang="ko-KR" dirty="0">
                  <a:solidFill>
                    <a:schemeClr val="tx1"/>
                  </a:solidFill>
                </a:rPr>
                <a:t>&gt;                                                 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&lt;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r>
                <a:rPr lang="ko-KR" altLang="en-US" dirty="0">
                  <a:solidFill>
                    <a:schemeClr val="tx1"/>
                  </a:solidFill>
                </a:rPr>
                <a:t>에서 재정의한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프래그먼트인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이동 할 때 사용자가 </a:t>
              </a:r>
              <a:r>
                <a:rPr lang="ko-KR" altLang="en-US" dirty="0" err="1">
                  <a:solidFill>
                    <a:schemeClr val="tx1"/>
                  </a:solidFill>
                </a:rPr>
                <a:t>뒤로가기</a:t>
              </a:r>
              <a:r>
                <a:rPr lang="ko-KR" altLang="en-US" dirty="0">
                  <a:solidFill>
                    <a:schemeClr val="tx1"/>
                  </a:solidFill>
                </a:rPr>
                <a:t> 버튼을 누를 수 있기 때문에 </a:t>
              </a:r>
              <a:r>
                <a:rPr lang="en-US" altLang="ko-KR" dirty="0" err="1">
                  <a:solidFill>
                    <a:schemeClr val="tx1"/>
                  </a:solidFill>
                </a:rPr>
                <a:t>fragmentTransaction.addToBackStack</a:t>
              </a:r>
              <a:r>
                <a:rPr lang="en-US" altLang="ko-KR" dirty="0">
                  <a:solidFill>
                    <a:schemeClr val="tx1"/>
                  </a:solidFill>
                </a:rPr>
                <a:t>(null)</a:t>
              </a:r>
              <a:r>
                <a:rPr lang="ko-KR" altLang="en-US" dirty="0">
                  <a:solidFill>
                    <a:schemeClr val="tx1"/>
                  </a:solidFill>
                </a:rPr>
                <a:t>을 선언을 해주게 되면 해당 </a:t>
              </a:r>
              <a:r>
                <a:rPr lang="ko-KR" altLang="en-US" dirty="0" err="1">
                  <a:solidFill>
                    <a:schemeClr val="tx1"/>
                  </a:solidFill>
                </a:rPr>
                <a:t>프래그먼트를</a:t>
              </a:r>
              <a:r>
                <a:rPr lang="ko-KR" altLang="en-US" dirty="0">
                  <a:solidFill>
                    <a:schemeClr val="tx1"/>
                  </a:solidFill>
                </a:rPr>
                <a:t> 갔다고 해도 다시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r>
                <a:rPr lang="ko-KR" altLang="en-US" dirty="0">
                  <a:solidFill>
                    <a:schemeClr val="tx1"/>
                  </a:solidFill>
                </a:rPr>
                <a:t>으로 갈 수 있게 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&lt;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en-US" altLang="ko-KR" dirty="0">
                  <a:solidFill>
                    <a:schemeClr val="tx1"/>
                  </a:solidFill>
                </a:rPr>
                <a:t>&gt;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ko-KR" altLang="en-US" dirty="0">
                  <a:solidFill>
                    <a:schemeClr val="tx1"/>
                  </a:solidFill>
                </a:rPr>
                <a:t>에서 앱 진행하다가 뒤로 가기를 하게 된다면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Activity_Search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프래그먼트가</a:t>
              </a:r>
              <a:r>
                <a:rPr lang="ko-KR" altLang="en-US" dirty="0">
                  <a:solidFill>
                    <a:schemeClr val="tx1"/>
                  </a:solidFill>
                </a:rPr>
                <a:t> 남아있을 것이다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</a:rPr>
                <a:t>이를 방지하기 위해 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popBackStack</a:t>
              </a:r>
              <a:r>
                <a:rPr lang="en-US" altLang="ko-KR" dirty="0">
                  <a:solidFill>
                    <a:schemeClr val="tx1"/>
                  </a:solidFill>
                </a:rPr>
                <a:t>()</a:t>
              </a:r>
              <a:r>
                <a:rPr lang="ko-KR" altLang="en-US" dirty="0">
                  <a:solidFill>
                    <a:schemeClr val="tx1"/>
                  </a:solidFill>
                </a:rPr>
                <a:t>을 이용하여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Activity_Tmap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저장된 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addToBackStack</a:t>
              </a:r>
              <a:r>
                <a:rPr lang="ko-KR" altLang="en-US" dirty="0">
                  <a:solidFill>
                    <a:schemeClr val="tx1"/>
                  </a:solidFill>
                </a:rPr>
                <a:t>을 불러오게 하고 화면 전환 전에 기존에 있었던 </a:t>
              </a:r>
              <a:r>
                <a:rPr lang="ko-KR" altLang="en-US" dirty="0" err="1">
                  <a:solidFill>
                    <a:schemeClr val="tx1"/>
                  </a:solidFill>
                </a:rPr>
                <a:t>프래그먼트를</a:t>
              </a:r>
              <a:r>
                <a:rPr lang="ko-KR" altLang="en-US" dirty="0">
                  <a:solidFill>
                    <a:schemeClr val="tx1"/>
                  </a:solidFill>
                </a:rPr>
                <a:t> 제거를 해야 앱 전환이 자연스러워지는 것을 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Activity_Search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&amp;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Activity_Tmap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545C5AE-AEB6-4981-9A64-129DF6B2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5" y="1385887"/>
            <a:ext cx="5505450" cy="523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28D440-9ADC-489B-A345-32933F23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8" y="1357312"/>
            <a:ext cx="4343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2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아까 보낸 </a:t>
              </a:r>
              <a:r>
                <a:rPr lang="en-US" altLang="ko-KR" dirty="0" err="1">
                  <a:solidFill>
                    <a:schemeClr val="tx1"/>
                  </a:solidFill>
                </a:rPr>
                <a:t>strName</a:t>
              </a:r>
              <a:r>
                <a:rPr lang="ko-KR" altLang="en-US" dirty="0">
                  <a:solidFill>
                    <a:schemeClr val="tx1"/>
                  </a:solidFill>
                </a:rPr>
                <a:t>의 값을 </a:t>
              </a:r>
              <a:r>
                <a:rPr lang="en-US" altLang="ko-KR" dirty="0" err="1">
                  <a:solidFill>
                    <a:schemeClr val="tx1"/>
                  </a:solidFill>
                </a:rPr>
                <a:t>getArguments</a:t>
              </a:r>
              <a:r>
                <a:rPr lang="ko-KR" altLang="en-US" dirty="0">
                  <a:solidFill>
                    <a:schemeClr val="tx1"/>
                  </a:solidFill>
                </a:rPr>
                <a:t>를 이용해여 </a:t>
              </a:r>
              <a:r>
                <a:rPr lang="en-US" altLang="ko-KR" dirty="0" err="1">
                  <a:solidFill>
                    <a:schemeClr val="tx1"/>
                  </a:solidFill>
                </a:rPr>
                <a:t>strData</a:t>
              </a:r>
              <a:r>
                <a:rPr lang="ko-KR" altLang="en-US" dirty="0">
                  <a:solidFill>
                    <a:schemeClr val="tx1"/>
                  </a:solidFill>
                </a:rPr>
                <a:t> 담은 것을 확인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strData</a:t>
              </a:r>
              <a:r>
                <a:rPr lang="ko-KR" altLang="en-US" dirty="0">
                  <a:solidFill>
                    <a:schemeClr val="tx1"/>
                  </a:solidFill>
                </a:rPr>
                <a:t>의 값이 </a:t>
              </a:r>
              <a:r>
                <a:rPr lang="en-US" altLang="ko-KR" dirty="0" err="1">
                  <a:solidFill>
                    <a:schemeClr val="tx1"/>
                  </a:solidFill>
                </a:rPr>
                <a:t>searchPOI</a:t>
              </a:r>
              <a:r>
                <a:rPr lang="ko-KR" altLang="en-US" dirty="0">
                  <a:solidFill>
                    <a:schemeClr val="tx1"/>
                  </a:solidFill>
                </a:rPr>
                <a:t>에 </a:t>
              </a:r>
              <a:r>
                <a:rPr lang="en-US" altLang="ko-KR" dirty="0" err="1">
                  <a:solidFill>
                    <a:schemeClr val="tx1"/>
                  </a:solidFill>
                </a:rPr>
                <a:t>setText</a:t>
              </a:r>
              <a:r>
                <a:rPr lang="ko-KR" altLang="en-US" dirty="0">
                  <a:solidFill>
                    <a:schemeClr val="tx1"/>
                  </a:solidFill>
                </a:rPr>
                <a:t>를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하는 것을 볼 수가 있으며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그에 따라 값을 </a:t>
              </a:r>
              <a:r>
                <a:rPr lang="en-US" altLang="ko-KR" dirty="0" err="1">
                  <a:solidFill>
                    <a:schemeClr val="tx1"/>
                  </a:solidFill>
                </a:rPr>
                <a:t>searchPOI</a:t>
              </a:r>
              <a:r>
                <a:rPr lang="ko-KR" altLang="en-US" dirty="0">
                  <a:solidFill>
                    <a:schemeClr val="tx1"/>
                  </a:solidFill>
                </a:rPr>
                <a:t>에 대입하게 되면서 검색했던 값의 정보가 어느 지점에 좌표를 찍을지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혹은 그 좌표의 정보를 얻어 낼 수 있게 된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만약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검색 조건이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tMapData.findAllPOI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strData</a:t>
              </a:r>
              <a:r>
                <a:rPr lang="en-US" altLang="ko-KR" dirty="0">
                  <a:solidFill>
                    <a:schemeClr val="tx1"/>
                  </a:solidFill>
                </a:rPr>
                <a:t>, , ~ </a:t>
              </a:r>
              <a:r>
                <a:rPr lang="ko-KR" altLang="en-US" dirty="0">
                  <a:solidFill>
                    <a:schemeClr val="tx1"/>
                  </a:solidFill>
                </a:rPr>
                <a:t>이라면 해당 좌표이름을 검색을 했다고 하더라도 해당 좌표에 관련된 좌표가 여러 개가 찍히는 것을 확인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04574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Activity_Tmap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2AE131D-4F4C-4353-93A0-88470148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3" y="1896713"/>
            <a:ext cx="5384118" cy="23479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04BDB1-2CB6-4A29-B1FF-74C631F8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9" y="1146051"/>
            <a:ext cx="4612765" cy="30985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FE62E6-8E3E-402C-8F2B-2AEC026A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818" y="3188515"/>
            <a:ext cx="1614403" cy="15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9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1823" y="1134208"/>
            <a:ext cx="11468354" cy="5521812"/>
            <a:chOff x="361823" y="1134208"/>
            <a:chExt cx="11468354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1823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                                                                                    &lt;</a:t>
              </a:r>
              <a:r>
                <a:rPr lang="ko-KR" altLang="en-US" dirty="0">
                  <a:solidFill>
                    <a:schemeClr val="tx1"/>
                  </a:solidFill>
                </a:rPr>
                <a:t>현 위치</a:t>
              </a:r>
              <a:r>
                <a:rPr lang="en-US" altLang="ko-KR" dirty="0">
                  <a:solidFill>
                    <a:schemeClr val="tx1"/>
                  </a:solidFill>
                </a:rPr>
                <a:t>&gt;       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현재 위치를 받아 오기 위해 </a:t>
              </a:r>
              <a:r>
                <a:rPr lang="en-US" altLang="ko-KR" dirty="0" err="1">
                  <a:solidFill>
                    <a:schemeClr val="tx1"/>
                  </a:solidFill>
                </a:rPr>
                <a:t>LocationListener</a:t>
              </a:r>
              <a:r>
                <a:rPr lang="ko-KR" altLang="en-US" dirty="0">
                  <a:solidFill>
                    <a:schemeClr val="tx1"/>
                  </a:solidFill>
                </a:rPr>
                <a:t>와 </a:t>
              </a:r>
              <a:r>
                <a:rPr lang="en-US" altLang="ko-KR" dirty="0" err="1">
                  <a:solidFill>
                    <a:schemeClr val="tx1"/>
                  </a:solidFill>
                </a:rPr>
                <a:t>LocationManager</a:t>
              </a:r>
              <a:r>
                <a:rPr lang="ko-KR" altLang="en-US" dirty="0">
                  <a:solidFill>
                    <a:schemeClr val="tx1"/>
                  </a:solidFill>
                </a:rPr>
                <a:t>를 선언을 해줘야 한다 선언 하기 전 </a:t>
              </a:r>
              <a:r>
                <a:rPr lang="en-US" altLang="ko-KR" dirty="0">
                  <a:solidFill>
                    <a:schemeClr val="tx1"/>
                  </a:solidFill>
                </a:rPr>
                <a:t>ACCESS_COARSE, ACCESS_FINE</a:t>
              </a:r>
              <a:r>
                <a:rPr lang="ko-KR" altLang="en-US" dirty="0">
                  <a:solidFill>
                    <a:schemeClr val="tx1"/>
                  </a:solidFill>
                </a:rPr>
                <a:t>이 허가권을 받았는지 확인하고 작성을 해야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chemeClr val="tx1"/>
                  </a:solidFill>
                </a:rPr>
                <a:t>LocationListener</a:t>
              </a:r>
              <a:r>
                <a:rPr lang="ko-KR" altLang="en-US" dirty="0">
                  <a:solidFill>
                    <a:schemeClr val="tx1"/>
                  </a:solidFill>
                </a:rPr>
                <a:t>를 사용하기위해 필요한 메서드들이 있는데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onLocationChanged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onStatusChanged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onProviderEnabled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onProviderDisabled</a:t>
              </a:r>
              <a:r>
                <a:rPr lang="ko-KR" altLang="en-US" dirty="0">
                  <a:solidFill>
                    <a:schemeClr val="tx1"/>
                  </a:solidFill>
                </a:rPr>
                <a:t>가 필요하다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현위치를 알기 위해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</a:rPr>
                <a:t>locationManager</a:t>
              </a:r>
              <a:r>
                <a:rPr lang="ko-KR" altLang="en-US" dirty="0">
                  <a:solidFill>
                    <a:schemeClr val="tx1"/>
                  </a:solidFill>
                </a:rPr>
                <a:t>안에 있는 </a:t>
              </a:r>
              <a:r>
                <a:rPr lang="en-US" altLang="ko-KR" dirty="0">
                  <a:solidFill>
                    <a:schemeClr val="tx1"/>
                  </a:solidFill>
                </a:rPr>
                <a:t>GPS_PROVIDER</a:t>
              </a:r>
              <a:r>
                <a:rPr lang="ko-KR" altLang="en-US" dirty="0">
                  <a:solidFill>
                    <a:schemeClr val="tx1"/>
                  </a:solidFill>
                </a:rPr>
                <a:t> 혹은 </a:t>
              </a:r>
              <a:r>
                <a:rPr lang="en-US" altLang="ko-KR" dirty="0">
                  <a:solidFill>
                    <a:schemeClr val="tx1"/>
                  </a:solidFill>
                </a:rPr>
                <a:t>NETWORK_PROVIDER</a:t>
              </a:r>
              <a:r>
                <a:rPr lang="ko-KR" altLang="en-US" dirty="0">
                  <a:solidFill>
                    <a:schemeClr val="tx1"/>
                  </a:solidFill>
                </a:rPr>
                <a:t>를 설정 해주면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현위치에 좌표가 찍히는 것을 확인 할 수가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Activity_Findpaths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207D030-0DA0-4B34-84DB-732DA0B2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6" y="3326143"/>
            <a:ext cx="7051270" cy="3718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CF2332-5C64-41A8-B9D6-70BF68C5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55" y="1182385"/>
            <a:ext cx="3962400" cy="15865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DD69C7-8D24-431D-806A-CF0936958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55" y="2833511"/>
            <a:ext cx="6171650" cy="437988"/>
          </a:xfrm>
          <a:prstGeom prst="rect">
            <a:avLst/>
          </a:prstGeom>
        </p:spPr>
      </p:pic>
      <p:pic>
        <p:nvPicPr>
          <p:cNvPr id="26" name="그림 25" descr="지도이(가) 표시된 사진&#10;&#10;자동 생성된 설명">
            <a:extLst>
              <a:ext uri="{FF2B5EF4-FFF2-40B4-BE49-F238E27FC236}">
                <a16:creationId xmlns:a16="http://schemas.microsoft.com/office/drawing/2014/main" id="{80003EBF-A972-4FA8-B796-D7307C6F8B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89" y="1157051"/>
            <a:ext cx="1477892" cy="23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                         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출발지에 현 위치 적용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                                                     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출발지에 현 위치 주소를 적고 싶다면 </a:t>
              </a:r>
              <a:r>
                <a:rPr lang="en-US" altLang="ko-KR" dirty="0" err="1">
                  <a:solidFill>
                    <a:schemeClr val="tx1"/>
                  </a:solidFill>
                </a:rPr>
                <a:t>onLocationChanged</a:t>
              </a:r>
              <a:r>
                <a:rPr lang="en-US" altLang="ko-KR" dirty="0">
                  <a:solidFill>
                    <a:schemeClr val="tx1"/>
                  </a:solidFill>
                </a:rPr>
                <a:t>(Location location)</a:t>
              </a:r>
              <a:r>
                <a:rPr lang="ko-KR" altLang="en-US" dirty="0">
                  <a:solidFill>
                    <a:schemeClr val="tx1"/>
                  </a:solidFill>
                </a:rPr>
                <a:t> 안에 있는 경도와 위도를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</a:t>
              </a:r>
              <a:r>
                <a:rPr lang="ko-KR" altLang="en-US" dirty="0">
                  <a:solidFill>
                    <a:schemeClr val="tx1"/>
                  </a:solidFill>
                </a:rPr>
                <a:t>전역 변수로 만들고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만든 위도 경도 값을 </a:t>
              </a:r>
              <a:r>
                <a:rPr lang="en-US" altLang="ko-KR" dirty="0" err="1">
                  <a:solidFill>
                    <a:schemeClr val="tx1"/>
                  </a:solidFill>
                </a:rPr>
                <a:t>tMapData.convertGpsToAddress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lat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lon</a:t>
              </a:r>
              <a:r>
                <a:rPr lang="en-US" altLang="ko-KR" dirty="0">
                  <a:solidFill>
                    <a:schemeClr val="tx1"/>
                  </a:solidFill>
                </a:rPr>
                <a:t> ~ </a:t>
              </a:r>
              <a:r>
                <a:rPr lang="ko-KR" altLang="en-US" dirty="0">
                  <a:solidFill>
                    <a:schemeClr val="tx1"/>
                  </a:solidFill>
                </a:rPr>
                <a:t>기입해주면 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</a:rPr>
                <a:t>이때 현위치의 값을 출발지에 기입하기 위해서 출발지의 변수인 </a:t>
              </a:r>
              <a:r>
                <a:rPr lang="en-US" altLang="ko-KR" dirty="0" err="1">
                  <a:solidFill>
                    <a:schemeClr val="tx1"/>
                  </a:solidFill>
                </a:rPr>
                <a:t>StartPoint</a:t>
              </a:r>
              <a:r>
                <a:rPr lang="ko-KR" altLang="en-US" dirty="0">
                  <a:solidFill>
                    <a:schemeClr val="tx1"/>
                  </a:solidFill>
                </a:rPr>
                <a:t>안에 전역 변수로 만든 위도와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</a:t>
              </a:r>
              <a:r>
                <a:rPr lang="ko-KR" altLang="en-US" dirty="0">
                  <a:solidFill>
                    <a:schemeClr val="tx1"/>
                  </a:solidFill>
                </a:rPr>
                <a:t> 경도를 넣어 줘야만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현위치가 출발지에 기입이 되면서 경로 탐색이 가능 한 것을 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기술 설명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– </a:t>
              </a:r>
              <a:r>
                <a:rPr lang="en-US" altLang="ko-KR" sz="24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Activity_Findpaths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2864B4B-0136-4A55-B896-7C65BDC3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6" y="1264668"/>
            <a:ext cx="6219420" cy="18320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CF2332-5C64-41A8-B9D6-70BF68C5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54" y="3124324"/>
            <a:ext cx="3395746" cy="1359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1F14E4-5F3B-4C55-8AF3-BD1E4D93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77" y="3691304"/>
            <a:ext cx="1905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99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816</Words>
  <Application>Microsoft Office PowerPoint</Application>
  <PresentationFormat>와이드스크린</PresentationFormat>
  <Paragraphs>192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Level</cp:lastModifiedBy>
  <cp:revision>42</cp:revision>
  <dcterms:created xsi:type="dcterms:W3CDTF">2020-11-20T02:05:44Z</dcterms:created>
  <dcterms:modified xsi:type="dcterms:W3CDTF">2021-06-20T00:54:00Z</dcterms:modified>
</cp:coreProperties>
</file>