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532846-5F5A-48EC-9EE4-005D071D267A}">
          <p14:sldIdLst>
            <p14:sldId id="256"/>
          </p14:sldIdLst>
        </p14:section>
        <p14:section name="1000px" id="{4C0108AD-B14F-4EEE-8D02-96DC41BB904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CHINH QUOC 20194360" initials="PCQ2" lastIdx="1" clrIdx="0">
    <p:extLst>
      <p:ext uri="{19B8F6BF-5375-455C-9EA6-DF929625EA0E}">
        <p15:presenceInfo xmlns:p15="http://schemas.microsoft.com/office/powerpoint/2012/main" userId="S::QUOC.PC194360@sis.hust.edu.vn::f8939584-1963-4291-9c35-fbf339311c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08" y="62"/>
      </p:cViewPr>
      <p:guideLst>
        <p:guide orient="horz" pos="64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21.9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126 116,'0'0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39.4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204 148,'-3'58,"-2"1,-3-1,-2-1,-3 0,-20 56,33-112,-115 362,103-339,12-24,0 0,0 0,-1 0,1-1,0 1,0 0,-1 0,1 0,0 0,0 0,0 0,-1 0,1-1,0 1,0 0,0 0,0 0,-1-1,1 1,0 0,0 0,0 0,0-1,0 1,0 0,0 0,-1-1,1 1,0 0,0 0,0-1,0 1,0 0,0 0,0-1,0 1,0 0,1 0,-1-1,0 1,0 0,0 0,0-1,5-49,17-21,53-115,18 1,-76 159,0 0,2 1,0 1,37-35,-27 33,-10 7,2 0,0 2,34-22,-53 38,0-1,1 1,-1 0,0 0,1 0,-1 0,1 0,-1 1,1-1,-1 1,1-1,0 1,-1 0,1 0,-1 0,1 1,0-1,-1 0,1 1,-1 0,1 0,-1-1,1 1,-1 1,0-1,0 0,1 1,-1-1,0 1,0-1,0 1,-1 0,1 0,0 0,-1 0,3 4,4 8,-1 0,0 0,-1 1,9 29,-9-23,8 38,-12-46,1 0,0 0,1-1,0 0,8 16,-12-27,1-1,-1 1,0-1,1 1,-1-1,1 1,-1-1,0 1,1-1,-1 1,1-1,-1 0,1 1,-1-1,1 0,0 1,-1-1,1 0,-1 0,1 0,0 1,-1-1,1 0,-1 0,1 0,0 0,-1 0,1 0,0 0,0-1,19-12,13-30,-31 40,52-80,-3-3,41-99,-73 141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1.9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134 0,'2'143,"-6"174,-23-113,4-47,20-123,1-8,-1 0,0 0,-2-1,-2 1,-12 34,19-59,0 0,-1 0,1 0,0-1,-1 1,1 0,0 0,-1 0,1 0,-1-1,1 1,-1 0,1 0,-1-1,0 1,1-1,-1 1,0 0,0-1,1 1,-1-1,0 0,0 1,0-1,-1 1,1-2,0 0,0 0,1 0,-1 0,0 0,0 0,0-1,1 1,-1 0,1 0,-1 0,1-1,-1 1,1 0,0-1,-1 1,1-3,-5-27,1-1,2 0,1 0,1 0,9-59,41-156,-46 229,23-93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2.4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504 1,'4'0,"-1"1,1 0,0 0,0 0,0 1,-1-1,1 1,-1 0,1 0,3 3,34 27,-37-28,10 8,-1 2,-1-1,0 2,-1 0,-1 0,14 26,-10-14,-2 1,0 1,9 37,-11-16,-1 0,-2 0,-1 52,-8 158,-2-132,2-80,-3-1,-1 0,-3 0,-2-1,-1 0,-3-1,-1 0,-3-1,-1-1,-34 52,9-27,-3-2,-3-3,-2-1,-3-3,-75 61,100-96,-63 38,39-28,14-7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3.4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345 255,'-4'156,"-36"221,-29-47,-25-1,-23 94,104-370,9-46,2-18,1-70,3 0,20-119,-16 144,113-593,-98 550,-5 20,4 1,4 1,2 1,56-110,-74 172,0 1,1 0,1 1,0 0,1 1,0 0,0 0,1 1,1 1,-1 0,24-12,-14 11,0 0,0 2,1 0,0 2,0 0,46-4,95 6,-121 5,0-2,-1-1,1-3,51-11,-43 2,-5 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3.8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0 190,'12'0,"14"0,16 0,22 0,23-11,31-4,29-11,13 0,48-9,-1 3,-24 6,-43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4.2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1 136,'22'0,"31"0,40 0,39-11,31-28,21-6,-20 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4.8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1012 818,'2'-10,"0"-1,1 1,0 0,0 0,1 0,0 0,1 1,0-1,1 1,11-14,0 0,0-2,-2 0,-1-1,0 0,-2-1,-2 0,0-1,6-33,-7 15,-2-1,-2-1,-1-72,-5 113,1-1,-1 0,0 0,-1 0,0 0,0 1,-1-1,0 1,0 0,0 0,-1 0,-7-10,6 12,1 0,-1 1,0-1,-1 1,1 0,-1 0,0 1,0-1,0 1,0 1,0-1,-1 1,1 0,-12-1,-3 0,0 1,0 0,-1 2,1 1,0 0,0 2,0 0,0 2,1 0,0 1,0 1,0 1,1 1,-35 21,-7 11,2 2,-103 101,159-142,-45 46,1 1,3 2,2 3,-63 104,78-110,3 2,1 0,3 2,2 0,2 1,-11 71,21-81,1 0,3 0,3 54,1-70,2 0,0 0,2-1,1 0,1 0,14 30,-18-46,1-1,0 0,1 1,0-2,0 1,1-1,0 0,1 0,0-1,0 0,1 0,-1-1,1 0,1 0,-1-1,1-1,0 0,0 0,0 0,0-2,1 1,-1-1,20 1,-13-3,0 0,1-1,-1-1,0 0,0-2,0 0,-1-1,0 0,1-1,21-12,9-8,86-63,-80 48,-2-2,-1-2,-3-2,-1-3,-3-1,-2-2,-3-2,-1-1,-4-2,-2-1,-2-2,-3-1,-3-1,-3 0,-3-2,-2 0,-3-1,4-83,-13 65,-3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6.1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406 0,'-1'16,"-1"-1,0 1,-2-1,-8 27,4-13,-92 280,57-146,-42 137,-19 26,92-285,2 1,2 1,1-1,-1 47,9 173,2-141,-2-63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54.4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0 351,'1'18,"1"-1,0 1,8 29,1 2,10 97,-7 1,-6 224,-5-390,0-1,1 1,12-34,-5 18,17-71,-5-2,-4-1,-5 0,0-202,-15 271,-1 20,2 0,0 0,1 0,5-23,-5 38,0 0,1 0,0 0,-1 0,2 1,-1-1,0 0,1 1,0 0,0 0,0 0,1 0,-1 0,1 1,0-1,0 1,0 0,0 0,1 1,-1-1,7-2,4 0,0 1,1 0,-1 0,1 2,30-2,86 8,-70 0,1158 6,-757-12,-200 2,-251 0,0 0,0 1,0 0,-1 1,20 6,-26-7,0 2,0-1,0 0,-1 1,1 0,-1 0,1 0,-1 1,0-1,0 1,-1 0,1 0,-1 1,0-1,4 7,1 6,-1 0,0 1,-1 0,-1 0,-1 0,-1 1,2 20,0 140,-5-150,-12 642,12-644,0 12,-9 71,7-98,0-1,-1 0,-1 1,0-1,0 0,-1-1,0 1,-1-1,0 0,-12 15,8-15,0 1,-1-1,0-1,-1 0,0-1,0 0,-1 0,1-2,-18 7,9-5,0-2,0-1,-1 0,1-1,-33 0,-13-5,-1-2,-130-26,194 28,-153-27,-367-48,204 42,-69-3,358 34,0-1,0-1,1-2,0-1,-51-21,-56-19,74 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56.4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66 19,'0'1486,"0"-1543,26-612,15 134,-40 514,-1 1,0-1,2 0,7-34,-8 50,0 0,1 0,0 0,0 0,0 0,1 0,0 1,0-1,0 1,0 0,1 0,-1 0,1 0,0 0,0 1,0 0,1 0,-1 0,8-3,0 2,1 0,0 0,0 2,0-1,0 2,0 0,1 0,14 2,1-1,373 7,-234-3,-17 5,155 29,-117-14,44 7,-133-14,110 3,-200-20,0 1,0 0,0 1,0 0,0 0,0 1,0 0,9 5,-13-4,0-1,-1 1,0 0,1 1,-1-1,-1 1,1 0,-1 0,1 1,-2-1,1 1,-1 0,5 10,2 9,-2-1,-1 1,-1 0,-1 0,3 42,-4 134,-4-185,-14 624,14-627,0 3,-1 1,-3 27,3-39,0-1,-1 1,1 0,-1-1,0 1,0-1,0 0,0 1,-1-1,0 0,0-1,0 1,-7 6,2-4,-1-1,0 0,0 0,0-1,0 0,-1-1,1 0,-1 0,0-1,-16 2,-17-1,-49-2,66-1,-899-13,-106 13,973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59.1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0,'31'533,"-2"-135,-22 301,-7-360,25-960,2 221,-13 154,41-193,-53 430,-1 1,2 0,-1 0,1 0,0 1,0-1,1 1,0 0,8-12,-7 15,-1-1,1 1,0 0,0 1,0-1,0 1,1 0,-1 0,1 0,0 1,0 0,0 0,8-1,38-5,0 2,1 3,84 5,-80-1,1605 17,-1104-18,-519-2,71-13,-62 8,-44 6,1 0,-1 0,0 1,0 0,0 0,1 0,-1 0,0 1,0 0,0 0,0 0,0 0,0 0,0 1,0 0,0 0,-1 0,7 5,-6-3,1 1,-2 0,1 1,0-1,-1 1,0-1,0 1,-1 0,0 0,0 1,2 9,6 36,-3 0,-2 0,-3 96,-3-105,-12 760,14-763,-3 0,-1 0,-12 53,12-81,0 1,-2-2,1 1,-1 0,-1-1,-10 16,11-21,1 0,-1 0,-1-1,1 0,-1 0,0 0,0 0,0-1,0 0,-1 0,-13 5,1-3,-1-1,1-1,-1 0,-39 1,-86-6,95-1,-1449-11,1364 13,15-5,-132-24,-85-5,205 33,76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40.4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0,'1'0,"1"1,-1-1,0 0,0 1,1-1,-1 1,0-1,0 1,0-1,0 1,0 0,0 0,0-1,0 1,0 0,0 0,0 0,-1 0,1 0,0 0,-1 0,2 2,11 29,-11-26,18 61,15 85,7 28,-38-163,17 45,-19-58,0 0,0 0,0 0,0 0,1 0,0 0,-1-1,1 0,1 1,-1-1,5 3,-7-5,1 0,-1-1,1 1,-1 0,1-1,-1 0,1 1,0-1,-1 0,1 0,0 0,-1 0,1 0,0 0,-1 0,1 0,-1-1,1 1,0-1,-1 1,1-1,-1 0,1 1,-1-1,0 0,1 0,-1 0,0 0,1 0,0-2,6-5,-2 0,1 0,9-16,-10 14,117-196,-9 14,-108 182,-4 5,1 1,0-1,0 1,0 0,0 0,0 0,1 0,0 0,0 1,0 0,6-4,-10 7,1 0,-1 0,1 0,0 0,-1 0,1 0,-1 0,1 0,-1 0,1 0,0 0,-1 0,1 1,-1-1,1 0,-1 0,1 1,-1-1,1 0,-1 1,1-1,-1 0,1 1,-1-1,0 1,1-1,-1 1,0-1,1 1,-1-1,0 1,0-1,1 1,-1-1,0 1,6 22,-6-22,4 42,-1 1,-7 85,-1-36,4-63,0-14,0-1,1 1,1-1,0 0,4 17,-4-29,0 0,0 0,0 0,0 0,1 0,-1 0,1 0,0 0,0 0,0-1,0 1,0-1,0 1,1-1,-1 0,1 0,0 0,0 0,-1-1,1 1,0-1,0 0,1 1,-1-1,0-1,0 1,0 0,1-1,3 1,-1-1,-1 0,1-1,0 1,0-1,0 0,-1-1,1 1,0-1,-1 0,0-1,1 1,-1-1,0 0,0 0,-1-1,7-5,6-7,-1 0,26-37,-2 3,-9 16,-1 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8:01.8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0 153,'2'0,"0"1,-1-1,1 0,0 1,-1-1,1 1,-1-1,1 1,-1 0,0 0,1 0,-1 0,0 0,1 0,-1 0,0 0,0 0,0 0,0 1,0-1,0 0,1 3,15 40,-13-32,16 56,-3 0,-3 1,8 104,-8 215,-13-370,-6 639,5-2067,0 1392,0-3,0-1,6-34,-5 50,1-1,-1 1,1 0,1 0,-1 0,1 0,0 1,0-1,1 1,-1 0,1 0,0 0,7-6,-2 4,0 1,1 0,0 0,0 1,0 0,1 1,-1 0,1 1,0 0,0 1,15-2,18 1,68 1,-76 3,534 13,-494-9,122 24,-10 0,-142-23,76 23,-77-17,75 11,-68-15,59 17,-62-13,72 10,-78-20,29 3,-66-4,-1 1,0-1,0 1,0 0,1 0,-2 0,1 1,0-1,0 1,7 7,-5-3,0 1,-1 0,0 1,-1-1,0 1,0 0,-1 0,0 1,0-1,-1 1,2 10,3 19,5 58,-12-88,8 157,-15 200,-1-111,7-239,0 0,-1-1,-1 1,-6 26,6-37,1-1,-1 1,0-1,0 1,-1-1,1 0,-1 0,0 0,0 0,0-1,0 1,-1-1,0 0,1 0,-1 0,0 0,-1-1,1 0,0 1,-6 1,-9 1,0 1,0-2,-1-1,-38 2,-85-7,85 0,-1376-9,1143 11,235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47.4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0,'0'4348,"0"-4290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50.2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255 133,'33'0,"823"-12,2749-45,-11 59,-3539-5,1-2,86-21,-96 16,1 1,0 3,0 2,49 1,-91 3,-1 1,1-1,-1 1,0 0,1 0,-1 1,0-1,0 1,0 0,0 0,0 0,0 0,-1 1,1-1,-1 1,1 0,-1 0,0 1,0-1,-1 1,5 6,-1 3,0-1,-1 1,-1 0,0 0,-1 1,2 14,6 55,3 114,-16 92,0-162,-9 2569,8-2647,-2 1,-19 81,-4 35,18 362,14-319,-3-170,0-19,0 0,-2 0,-3 26,3-41,0 0,0 0,0 0,-1-1,1 1,-1-1,-1 1,1-1,0 0,-1 0,0 0,0 0,0 0,-1-1,1 1,-1-1,0 0,-7 5,-3-1,0-1,-1-1,1 0,-1 0,0-2,-28 4,-100 0,107-6,-79-2,-158-21,-112-38,357 55,-446-97,-4 0,-541-13,-828 40,447-10,230 34,688 54,436 0,0 3,1 1,-70 21,68-16,-131 44,-18 4,31-33,96-21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8:07.7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70 543,'1'166,"-4"199,0-323,-1 0,-2 0,-20 71,26-112,0 1,0-1,-1 0,1 1,-1-1,1 0,-1 0,0 1,1-1,-1 0,0 0,0 0,0 0,-1 2,1-3,1 0,-1 0,1 0,0-1,-1 1,1 0,0 0,-1-1,1 1,0 0,-1 0,1-1,0 1,-1 0,1-1,0 1,0 0,-1-1,1 1,0 0,0-1,0 1,0 0,-1-1,1 1,0-1,0 1,0 0,0-2,-6-43,1-470,8 295,-3 217,-1-27,2-1,1 1,10-47,-10 68,0 0,1 1,1-1,-1 1,1 0,1 0,-1 0,1 1,1 0,-1-1,1 2,0-1,1 1,0 0,0 0,11-6,4 0,0 1,1 1,0 1,0 1,1 1,32-5,152-12,-135 18,35-9,206-53,-234 50,1 3,0 3,1 5,0 3,0 3,0 4,141 23,-66-4,290 2,-436-24,6-1,1 1,0 2,0-1,22 7,-35-7,-1 0,0 0,0 1,0-1,0 1,0 0,0 0,-1 1,1-1,-1 1,1 0,-1 0,0 0,0 0,0 0,-1 1,1-1,-1 1,0 0,0 0,0 0,0 0,1 7,0 4,-1 0,-1 0,0 0,-1 1,0-1,-2 0,-4 23,-33 111,20-84,-4 18,-46 181,53-187,-9 115,20-97,4-48,-2 1,-2 0,-15 61,17-101,1 0,-2-1,1 1,-1-1,0 0,0 0,-1 0,0-1,0 0,-1 0,0 0,0 0,0-1,-1 0,1-1,-1 1,0-1,-1-1,1 1,0-1,-1 0,0-1,-12 3,-15 1,0-1,-1-2,0-1,-36-4,53 2,-86-2,-997-12,1038 11,0-3,-73-16,-47-6,115 23,8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8:12.0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1 615,'0'867,"0"-1668,2 704,4 1,5 0,23-95,-32 178,1 1,1 1,0-1,1 0,0 1,1 0,13-19,-14 24,0 0,1 0,0 0,0 1,1-1,-1 2,1-1,0 1,0 0,0 0,1 1,0 0,9-3,10 0,1 0,0 2,42 0,89 6,-82 1,474 52,-401-35,-81-7,-2 2,1 3,88 37,-148-51,1 0,-1 1,1-1,-1 2,-1-1,1 1,-1 1,0-1,0 1,-1 0,0 1,0-1,-1 1,0 1,0-1,-1 1,0-1,0 1,-1 0,2 13,3 15,-2 1,-1 0,-1 67,-4-104,-2 355,-4-255,-27 149,28-220,-2 0,-1 0,-2-1,-13 29,20-51,-1 1,0-1,-1 0,1 0,-1 0,-1 0,1-1,-1 0,0 0,-1-1,1 0,-1 0,0 0,-1-1,1 0,-1 0,1-1,-1 0,-11 3,-15-2,0 0,-1-2,1-2,-56-6,22 1,-729-8,788 13,-85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8:25.5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1,'1'5,"-1"1,1 0,1-1,-1 1,1-1,0 1,5 8,4 12,-1 10,-1-1,-2 1,2 45,-1 112,-8-157,0 447,-1-184,5-378,16-88,-4 47,8-214,-23 315,0 0,1 0,0-1,2 1,10-30,-11 40,1 1,0 1,1-1,-1 0,1 1,1 0,0 0,0 1,0-1,0 1,1 1,0-1,1 1,15-8,1 1,1 2,1 1,0 0,0 2,46-6,143-4,536 25,-306 3,-47-11,-385 0,2-1,0 2,30 4,-40-5,-1 1,0 1,1-1,-1 1,0-1,0 1,0 0,0 1,-1-1,1 1,-1-1,1 1,-1 0,0 0,4 5,-3-1,1 1,-2-1,1 1,-1 0,0 0,0 0,1 10,8 62,-5 44,-8 136,-1-217,2-29,0 5,0 0,-2 1,0-1,-1 0,-9 29,11-45,-1 1,0-1,0 0,0 1,0-1,0 0,0 0,-1-1,0 1,1 0,-1-1,0 0,0 1,-1-1,1 0,0-1,-1 1,1 0,-1-1,1 0,-1 0,0 0,1 0,-1-1,0 0,-7 0,-5 0,-1-2,1 0,0-1,-27-8,-52-15,-1 5,-1 3,-163-7,-532 24,350 4,359-3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9:16.7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1 615,'0'867,"0"-1668,2 704,4 1,5 0,23-95,-32 178,1 1,1 1,0-1,1 0,0 1,1 0,13-19,-14 24,0 0,1 0,0 0,0 1,1-1,-1 2,1-1,0 1,0 0,0 0,1 1,0 0,9-3,10 0,1 0,0 2,42 0,89 6,-82 1,474 52,-401-35,-81-7,-2 2,1 3,88 37,-148-51,1 0,-1 1,1-1,-1 2,-1-1,1 1,-1 1,0-1,0 1,-1 0,0 1,0-1,-1 1,0 1,0-1,-1 1,0-1,0 1,-1 0,2 13,3 15,-2 1,-1 0,-1 67,-4-104,-2 355,-4-255,-27 149,28-220,-2 0,-1 0,-2-1,-13 29,20-51,-1 1,0-1,-1 0,1 0,-1 0,-1 0,1-1,-1 0,0 0,-1-1,1 0,-1 0,0 0,-1-1,1 0,-1 0,1-1,-1 0,-11 3,-15-2,0 0,-1-2,1-2,-56-6,22 1,-729-8,788 13,-85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9:16.7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516 16,'0'1012,"0"-1824,0 801,0-4,0 0,1 0,0 0,5-17,-5 27,1 0,-1 1,1 0,0-1,1 1,-1 0,1 0,-1 0,1 1,0-1,1 1,-1-1,1 1,-1 0,1 1,0-1,5-3,7-1,0 0,0 2,0-1,1 2,-1 0,1 1,21-1,125 2,-128 2,121 3,942 10,-1087-14,0 2,0 0,-1 0,1 0,-1 2,12 3,-17-4,1 0,-1 1,0-1,0 1,-1 0,1 1,0-1,-1 1,0 0,0 0,0 1,-1-1,5 7,-2 0,0 1,0 0,-1 1,-1-1,0 1,0 0,-1 0,1 20,1 110,-6-111,-9 464,9-486,2 12,-2 0,0 0,-2 0,-7 32,8-47,-1-1,1 0,-1 0,0 0,0-1,0 1,-1-1,0 0,0 0,-1 0,1 0,-1-1,0 1,0-1,0 0,-1-1,1 0,-1 1,-10 2,-2 0,1 0,-2-2,1 0,0-1,-31 1,-96-7,95 0,-216-3,-79-5,270 2,0-2,1-5,-90-30,129 36,-466-173,423 152,-159-42,158 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9:16.7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95 149,'0'1098,"0"-2127,0 1025,-1-14,1 1,1 0,1-1,6-23,-7 36,1 1,-1-1,1 0,0 1,1-1,-1 1,1 0,0 0,0 0,0 0,0 1,1-1,-1 1,1 0,0 0,0 0,0 0,1 1,-1-1,8-2,13-1,0 0,0 2,0 0,1 2,0 1,40 3,-20-1,104 1,246 35,-367-32,268 56,-171-31,35 10,-124-30,37 5,-25-5,-44-9,0 0,0 0,0 1,0 0,0 0,-1 0,1 1,-1-1,1 1,-1 0,0 0,0 1,0-1,-1 1,1 0,-1 0,3 4,-2-1,-1 1,1-1,-2 0,1 1,-1 0,0 0,0 0,-1 0,1 15,-4 9,0 0,-2-1,-1 0,-14 45,-94 249,67-208,24-40,-6 15,25-84,-1 0,0 0,0-1,0 1,-1-1,0 0,0-1,-10 10,8-11,0 0,0-1,-1 0,1 0,-1-1,0 0,0-1,0 1,0-1,0-1,-1 0,1 0,-12 0,11-1,-61 4,1-4,0-3,-133-22,-201-68,367 84,-75-21,-157-21,229 47,1-2,-62-18,61 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9:16.7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1,'1'5,"-1"1,1 0,1-1,-1 1,1-1,0 1,5 8,4 12,-1 10,-1-1,-2 1,2 45,-1 112,-8-157,0 447,-1-184,5-378,16-88,-4 47,8-214,-23 315,0 0,1 0,0-1,2 1,10-30,-11 40,1 1,0 1,1-1,-1 0,1 1,1 0,0 0,0 1,0-1,0 1,1 1,0-1,1 1,15-8,1 1,1 2,1 1,0 0,0 2,46-6,143-4,536 25,-306 3,-47-11,-385 0,2-1,0 2,30 4,-40-5,-1 1,0 1,1-1,-1 1,0-1,0 1,0 0,0 1,-1-1,1 1,-1-1,1 1,-1 0,0 0,4 5,-3-1,1 1,-2-1,1 1,-1 0,0 0,0 0,1 10,8 62,-5 44,-8 136,-1-217,2-29,0 5,0 0,-2 1,0-1,-1 0,-9 29,11-45,-1 1,0-1,0 0,0 1,0-1,0 0,0 0,-1-1,0 1,1 0,-1-1,0 0,0 1,-1-1,1 0,0-1,-1 1,1 0,-1-1,1 0,-1 0,0 0,1 0,-1-1,0 0,-7 0,-5 0,-1-2,1 0,0-1,-27-8,-52-15,-1 5,-1 3,-163-7,-532 24,350 4,359-3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41.5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1 256,'7'0,"8"0,10-7,5-9,7-2,9-4,-3-6,-2 3,-2-2,0-3,0-2,0 3,-6 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8:16.3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516 16,'0'1012,"0"-1824,0 801,0-4,0 0,1 0,0 0,5-17,-5 27,1 0,-1 1,1 0,0-1,1 1,-1 0,1 0,-1 0,1 1,0-1,1 1,-1-1,1 1,-1 0,1 1,0-1,5-3,7-1,0 0,0 2,0-1,1 2,-1 0,1 1,21-1,125 2,-128 2,121 3,942 10,-1087-14,0 2,0 0,-1 0,1 0,-1 2,12 3,-17-4,1 0,-1 1,0-1,0 1,-1 0,1 1,0-1,-1 1,0 0,0 0,0 1,-1-1,5 7,-2 0,0 1,0 0,-1 1,-1-1,0 1,0 0,-1 0,1 20,1 110,-6-111,-9 464,9-486,2 12,-2 0,0 0,-2 0,-7 32,8-47,-1-1,1 0,-1 0,0 0,0-1,0 1,-1-1,0 0,0 0,-1 0,1 0,-1-1,0 1,0-1,0 0,-1-1,1 0,-1 1,-10 2,-2 0,1 0,-2-2,1 0,0-1,-31 1,-96-7,95 0,-216-3,-79-5,270 2,0-2,1-5,-90-30,129 36,-466-173,423 152,-159-42,158 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8:18.4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95 149,'0'1098,"0"-2127,0 1025,-1-14,1 1,1 0,1-1,6-23,-7 36,1 1,-1-1,1 0,0 1,1-1,-1 1,1 0,0 0,0 0,0 0,0 1,1-1,-1 1,1 0,0 0,0 0,0 0,1 1,-1-1,8-2,13-1,0 0,0 2,0 0,1 2,0 1,40 3,-20-1,104 1,246 35,-367-32,268 56,-171-31,35 10,-124-30,37 5,-25-5,-44-9,0 0,0 0,0 1,0 0,0 0,-1 0,1 1,-1-1,1 1,-1 0,0 0,0 1,0-1,-1 1,1 0,-1 0,3 4,-2-1,-1 1,1-1,-2 0,1 1,-1 0,0 0,0 0,-1 0,1 15,-4 9,0 0,-2-1,-1 0,-14 45,-94 249,67-208,24-40,-6 15,25-84,-1 0,0 0,0-1,0 1,-1-1,0 0,0-1,-10 10,8-11,0 0,0-1,-1 0,1 0,-1-1,0 0,0-1,0 1,0-1,0-1,-1 0,1 0,-12 0,11-1,-61 4,1-4,0-3,-133-22,-201-68,367 84,-75-21,-157-21,229 47,1-2,-62-18,61 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9:34.7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0 319,'23'-5,"-4"-2,1 2,0 1,0 1,0 1,30 0,-2 1,160-6,91 3,1664 1,413-5,-1031-4,155-2,1184 4,-1639 12,-121 0,963-4,-805-60,-451 17,-152 22,341-23,153 10,-543 23,-176 4,-226 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9:38.7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6 281,'0'402,"2"-438,2 1,2-1,14-51,-10 50,-2 0,-1-1,1-42,-8-23,0 102,0-1,0 0,1 1,-1-1,1 0,-1 1,1-1,0 1,-1-1,1 1,0-1,0 1,0 0,0-1,1 1,-1 0,0 0,0 0,1-1,-1 2,1-1,-1 0,1 0,-1 0,1 1,-1-1,4 0,4-1,0 0,1 1,18-1,-19 1,284-3,96-7,113-56,-77 8,-405 56,8 0,1 0,-1 2,31 3,-57-2,0 0,0 1,-1-1,1 1,0 0,0-1,0 1,0 0,0 0,-1 0,1 0,-1 1,1-1,0 0,-1 1,0-1,1 1,-1-1,0 1,0 0,0 0,0-1,0 1,0 0,-1 0,1 0,-1 0,1 0,-1 0,1 0,-1 0,0 0,0 0,-1 2,1 11,-1-1,-1 0,-6 28,2-16,-40 211,17-102,-13 176,42-135,0-174,0 0,-1 0,1 1,-1-2,0 1,1 0,-1 0,0 0,0 0,0 0,-1-1,1 1,0 0,0-1,-1 1,1-1,-1 0,0 1,1-1,-1 0,0 0,0 0,0 0,0 0,1-1,-1 1,0 0,0-1,-4 1,-6 1,-1-1,0 0,-23-2,13 0,-511-23,-34 0,53 25,512-1,-1 1,0-2,1 1,-1 0,0-1,0 1,1-1,-1 0,1 0,-1-1,1 1,-1-1,1 0,0 0,0 0,0 0,-4-4,4 2,0 1,1-1,0-1,0 1,0 0,0 0,1-1,-1 1,1-1,0 1,1-1,-1 1,1-1,0-4,2-174,1 54,-3 110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44.0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53.2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794 0,'10'8,"1"0,-1-1,1 0,1-1,-1-1,1 0,0 0,0-1,18 4,-4-1,32 9,1-3,1-2,102 4,189-16,-169-2,529 2,-652-1,-1-2,0-3,102-26,-109 21,1 3,81-4,105 12,-125 2,-73 2,0 1,70 17,-63-11,-44-10,-1 1,1-1,0 1,0 0,-1 0,1 0,0 0,-1 0,1 1,-1-1,0 1,1 0,-1-1,0 1,0 0,0 0,0 0,-1 1,1-1,0 0,-1 1,0-1,1 1,-1-1,0 1,0 0,-1-1,1 1,0 0,-1 0,0 0,1-1,-1 1,-1 0,1 0,0 0,0-1,-2 6,-5 27,-2-1,-19 49,-5 20,-4 48,-25 238,48-270,-12 185,25 337,3-305,2-283,-2-40,-1 0,0 0,-2 17,1-28,0-1,-1 1,1-1,0 0,-1 1,0-1,1 0,-1 0,1 0,-1 1,0-1,0 0,0 0,0 0,0 0,0 0,0 0,0 0,0-1,0 1,0 0,-1-1,1 1,0-1,0 1,-3 0,-38 4,34-5,-146-2,-942-1,-7 83,549 32,338-44,143-42,-1-3,-90 15,132-33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1.8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0 198,'1'-7,"0"1,0-1,0 1,1 0,-1 0,2 0,-1 0,1 0,3-7,37-51,-26 40,-16 23,27-33,-27 33,-1 1,1-1,0 1,-1-1,1 1,0-1,-1 1,1 0,0-1,0 1,-1 0,1 0,0 0,0-1,0 1,-1 0,1 0,0 0,1 0,-1 1,0-1,0 1,-1 0,1-1,0 1,0 0,-1-1,1 1,0 0,-1 0,1-1,-1 1,1 0,-1 0,0 0,1 0,-1 0,0 0,1 0,-1 1,3 12,-1 0,0 0,-1 0,-1 0,-1 20,-14 76,0-2,11 274,7-202,-3-154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54.6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125 1,'1'167,"-17"411,-6-391,0 5,1 200,22-370,-1 0,-1 0,0 0,-2 0,-1-1,0 1,-13 34,1-24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55.2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0,'7'0,"2"13,-1 19,-1 17,-2 20,-2 12,5 6,2 1,-2-7,-1-10,-3-5,-1-6,5-21,1-29,0-31,-3-11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57.5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278 85,'1295'0,"-1268"-2,0 0,0-2,-1-2,0 0,33-12,39-10,-43 19,1 3,0 2,102 7,-43 0,352-3,-460 0,1 0,0 0,1 0,-1 1,0 0,16 4,-23-4,1-1,0 1,-1 0,1 0,-1 0,1 0,-1 0,1 0,-1 0,0 1,1-1,-1 0,0 1,0-1,0 1,0-1,0 1,0 0,-1-1,1 1,0 0,-1-1,1 1,-1 0,0 0,0 0,1-1,-1 1,0 0,-1 0,1 0,-1 3,-7 34,-1 0,-25 62,-2 5,-54 284,75-294,4 1,1 109,13 910,-3-1105,0 0,0 0,-1 0,-1 0,0 0,-4 13,5-21,-1 0,1 0,-1 0,0 0,0 0,0 0,0 0,-1-1,1 1,-1-1,1 0,-1 1,0-1,0-1,0 1,0 0,0-1,0 1,-1-1,1 0,0 0,-1 0,-6 0,-26 2,0-1,0-2,-43-5,-12-1,-31 5,-122 16,-170 33,206-32,-232-14,215-5,-388 3,579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49.0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120 0,'1'202,"-3"234,-37-139,-1 0,37-264,-13 59,9-59,-5 49,10-50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58.9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160 1,'-2'0,"0"1,0-1,1 1,-1-1,0 1,0 0,1-1,-1 1,0 0,1 0,-1 0,0 1,1-1,0 0,-1 0,1 1,0-1,0 1,-1-1,1 1,0 0,1-1,-1 1,-1 3,-14 48,15-48,-14 81,-5 107,12-102,-14 505,3-348,1-50,15 293,5-256,-2-201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01.6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194 30,'1'-2,"-1"1,1-1,-1 1,1 0,-1-1,1 1,0 0,0-1,0 1,-1 0,1 0,0-1,1 1,-1 0,0 0,0 0,0 1,1-1,-1 0,0 0,1 1,-1-1,1 0,-1 1,0 0,1-1,-1 1,1 0,0 0,-1 0,4 0,3-1,1 0,0 1,0 1,9 1,94 24,8 1,-9-10,-7 0,175 6,1106-25,-1378 1,1 2,0-1,0 1,-1 0,1 1,0-1,-1 2,10 3,-12-4,0 1,-1 0,1 0,-1 1,0-1,0 1,0 0,0 0,-1 0,0 1,0-1,5 9,-5-8,0 1,1-1,-1 0,1 0,0-1,1 1,-1-1,1 0,0 0,0 0,6 3,2-1,0 0,1-1,19 5,-28-8,0-1,0 1,0-1,-1 1,1 1,-1-1,1 1,-1 0,0 0,5 4,-7-5,-1 1,1-1,-1 0,0 0,0 0,1 1,-2-1,1 1,0-1,0 1,-1-1,1 1,-1-1,0 1,0-1,0 1,0 0,0-1,0 1,-1-1,-1 5,-10 34,-3-1,-34 69,1-6,25-40,3 1,3 1,2 0,3 1,-3 74,9 338,9-273,-3 486,0-680,0 0,0 0,0 0,-5 20,5-29,0 0,-1 1,1-1,-1 0,0 0,0 0,0 0,0-1,0 1,0 0,0 0,-1-1,1 1,0 0,-1-1,0 0,1 1,-1-1,0 0,1 0,-1 0,0 0,0 0,0 0,0 0,0-1,-3 1,-10 1,0-2,0 0,0-1,0 0,-17-5,-78-21,81 20,-378-82,143 35,8 10,40 9,115 17,-155-6,-104 21,49 3,277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49.9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0 153,'0'638,"0"-1054,2 392,1 0,1 1,0-1,2 1,1 0,1 1,1-1,0 1,2 1,1 0,0 1,2 0,28-33,-39 50,1 0,-1-1,1 1,0 1,-1-1,1 0,1 1,-1 0,0 0,6-2,-9 4,0 0,1 0,-1 0,0 0,1 0,-1 0,0 0,1 0,-1 0,0 1,0-1,1 1,-1-1,0 1,0-1,0 1,1 0,-1-1,0 1,0 0,0 0,0 0,0 0,0 0,-1 0,1 0,0 0,0 0,-1 0,1 0,-1 1,1-1,-1 0,1 0,-1 1,0-1,1 0,-1 1,0-1,0 2,1 3,-1 1,0 0,0 0,0 0,-1-1,1 1,-2 0,1-1,-1 1,0-1,0 1,-1-1,0 0,0 0,-4 6,4-7,-1 1,1-2,-1 1,0 0,0-1,-1 1,1-1,-1-1,0 1,0 0,0-1,0 0,-1 0,1-1,-1 0,-11 3,-5-2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1.5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318 227,'0'-28,"1"1,1-1,6-27,-7 50,0-1,0 0,0 0,-1 1,0-1,0 0,-2-10,2 14,-1 1,1-1,-1 0,0 1,1-1,-1 0,0 1,0-1,0 1,0-1,-1 1,1 0,0-1,-1 1,1 0,0 0,-1 0,1 0,-1 0,0 0,1 1,-1-1,0 0,0 1,1-1,-1 1,0 0,0 0,-2-1,-3 1,0 0,0 1,0-1,0 1,0 0,0 1,0 0,1 0,-1 0,1 1,-1 0,1 1,0-1,0 1,-7 5,-8 10,0 0,-29 33,14-12,31-34,0 0,0 0,1 1,0-1,0 1,1 0,0 1,0-1,1 0,0 1,0-1,0 1,0 9,0 15,2-1,3 32,-1-12,-1-29,0 0,2-1,9 38,-10-49,2 0,-1 0,1-1,0 1,1-1,0 0,1-1,0 1,0-1,9 8,-12-13,1 0,-1 0,1 0,0-1,0 1,0-1,0 0,0 0,1-1,-1 1,1-1,-1 0,1 0,-1-1,1 1,-1-1,1 0,0 0,-1 0,1-1,-1 0,1 0,-1 0,1 0,-1-1,0 0,1 0,-1 0,5-4,5-2,0-2,-1 0,0 0,-1-1,0-1,18-24,-20 24,-1 0,-1-1,0 0,-1 0,0 0,-1-1,0 0,-1-1,-1 1,-1-1,0 0,0 0,-2 0,1-22,-5-76,2 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3.0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92 1,'-2'33,"-1"0,-3 0,0 0,-21 60,3-9,16-45,2 1,1-1,2 1,2 0,7 77,-6-115,1 0,-1 1,0-1,1 0,0 0,-1 1,1-1,0 0,0 0,3 4,-4-6,0 0,0 0,0 0,0 0,1 0,-1 1,0-1,0 0,0 0,0 0,0 0,1 0,-1 0,0 0,0 0,0 0,0 0,1 0,-1 0,0 0,0 0,0 0,0 0,1 0,-1 0,0 0,0 0,0 0,0 0,1 0,-1 0,0 0,0 0,0 0,0-1,0 1,1 0,-1 0,0 0,0 0,0 0,0 0,0-1,0 1,6-18,5-111,2-16,0 58,-5 34,24-91,-30 140,-1-1,1 1,0-1,1 1,-1 0,1 0,0 0,0 0,0 0,0 1,0-1,1 1,0 0,0 0,0 0,0 1,8-4,-9 5,0 0,0 0,0 0,0 0,0 1,1 0,-1-1,0 1,0 0,0 1,1-1,-1 1,0-1,0 1,0 0,0 0,0 0,0 0,0 1,0-1,0 1,-1 0,1 0,-1 0,1 0,-1 0,3 4,-3-4,0 0,0 1,0-1,0 1,-1-1,1 1,-1 0,0-1,1 1,-1 0,-1 0,1 0,0 0,-1 0,1 0,-1 0,0 0,0 0,0 0,-1 0,1 0,-1 0,1 0,-1 0,0 0,0 0,-1 0,1 0,0-1,-1 1,0 0,1-1,-4 4,-7 7,0 0,-1 0,-1-1,-23 16,16-13,-28 26,35-31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4.4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 1,'-2'53,"-10"57,-3 51,14-117,-1-27,1 1,1 0,1 0,1 0,6 27,-6-40,0-1,0 0,1 0,0 0,0 0,0 0,0 0,1-1,-1 1,1-1,0 0,0 0,0-1,0 1,0-1,1 0,-1 0,1 0,0-1,-1 1,1-1,9 1,-8-1,-1 0,1-1,-1 1,1-1,-1 0,1-1,-1 1,1-1,-1 0,1-1,-1 1,0-1,0 0,0 0,0-1,0 0,0 0,-1 0,1 0,5-5,-4-1,1 1,-1-1,-1 0,1-1,-2 1,1-1,-1 0,2-11,1-8,5-45,-4 17,14-33,-14 59,8-46,-14 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5.4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 0,'0'26,"1"100,-18 133,15-248,-1 6,1-1,1 1,0 0,3 27,-1-39,0 0,1 0,-1 0,1-1,0 1,0 0,0-1,0 1,1-1,0 0,0 0,0 0,1 0,-1 0,1-1,0 0,0 0,0 0,7 4,4 0,-1-1,1 0,0-2,1 0,-1 0,1-1,-1-1,1-1,0 0,17-2,-6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6.6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157 1,'-1'10,"0"0,-1 0,-1-1,0 1,0 0,-9 17,0 2,-32 115,33-99,-2-1,-31 69,36-101,8-22,9-24,51-198,-56 221,1 0,0 1,0-1,1 1,1 0,-1 1,2-1,-1 1,1 1,15-14,-20 20,0 0,-1 1,1-1,0 0,0 1,0 0,0 0,1 0,-1 0,0 0,0 1,7-1,-9 1,1 0,0 0,-1 0,1 1,-1-1,1 1,0-1,-1 1,1-1,-1 1,1 0,-1 0,0 0,1 0,-1 0,0 0,1 0,-1 0,0 1,0-1,0 0,0 1,0-1,-1 0,1 1,0-1,-1 1,1 1,4 20,-1 0,-1 0,-1 0,-1 0,-1 0,-3 26,1 1,3-8,0-29,0-1,-1 1,-1 0,0 0,-1-1,-5 23,-4-18,-1-6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7.2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0,'5'0,"6"0,6 0,5 0,4 0,-3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8:58.6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87 56,'-1'18,"-2"1,0-1,-1 1,-12 32,0 2,-21 102,35-149,0-9,0-26,1-44,1 35,2-60,-1 87,1 0,0 0,0 0,1 0,0 0,8-15,-9 22,1-1,1 1,-1 0,1 0,-1 0,1 0,0 1,1 0,-1 0,0 0,1 0,0 1,0-1,-1 1,10-2,-9 2,-1 1,1 0,0 0,-1 0,1 0,0 1,-1 0,1 0,0 0,0 1,-1 0,1 0,0 0,-1 0,1 1,-1-1,8 5,11 13,0 0,-1 2,-1 0,29 40,-24-29,-20-26,-1 1,0 0,0 0,-1 1,0-1,0 1,-1 0,4 12,-6-18,-1 1,1 0,-1 0,0 0,0-1,0 1,0 0,0 0,0 0,-1-1,1 1,-1 0,0 0,0-1,0 1,0-1,-1 1,1-1,-1 1,1-1,-1 0,0 1,0-1,0 0,0 0,0-1,0 1,-4 2,-4 1,1 0,-1-1,0 0,0-1,-1 0,1-1,-1 0,1 0,-20 0,0-2,0-1,-35-5,64 5,0 1,0 0,0 0,0-1,0 1,0 0,-1 0,1 0,0 0,0 0,0 0,0 1,0-1,-1 0,1 0,0 1,0-1,0 1,0-1,0 1,0-1,0 1,0 0,0 0,-1 0,2 1,0-1,0 0,0 1,-1-1,1 0,0 0,0 1,1-1,-1 0,0 1,0-1,1 0,-1 0,1 1,-1-1,1 0,-1 0,2 2,4 7,1 0,0 0,14 14,22 20,74 59,-96-88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50.3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0,'0'1417,"0"-1373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3.2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38 132,'0'-13,"1"0,0-1,1 1,0 0,5-17,-6 28,0 0,0 0,0-1,0 1,0 0,0 0,1 0,-1 0,1 0,-1 0,1 0,0 1,0-1,0 1,3-3,-3 4,0-1,0 1,0-1,0 1,0 0,0 0,0 0,0 0,0 0,0 0,0 0,0 1,0-1,0 1,-1 0,1-1,0 1,0 0,0 0,-1 0,1 0,1 2,10 6,-1 0,-1 1,0 1,0 0,-1 0,0 1,9 15,3 8,23 53,-38-73,0 0,-2 0,0 1,0 0,-2 0,0 1,1 27,-4-38,0 0,0 0,0 1,-1-1,0 0,0 0,-1 0,0 0,0 0,0 0,-1-1,0 1,0-1,0 1,-1-1,1 0,-1-1,-1 1,1 0,-1-1,1 0,-11 6,-53 27,-81 31,148-67,-32 17,33-18,-1 1,1-1,-1 0,1 1,-1-1,1 1,-1-1,1 1,0-1,-1 1,1-1,0 1,-1-1,1 1,0-1,0 1,0 0,0-1,-1 1,1-1,0 1,0 0,0-1,0 1,0-1,0 1,0 0,1-1,-1 1,0-1,0 1,0 0,1-1,-1 1,0-1,1 1,-1-1,0 1,1-1,-1 1,1-1,-1 1,0-1,1 0,-1 1,1-1,-1 0,1 1,0-1,-1 0,1 0,-1 1,1-1,0 0,-1 0,2 0,9 5,1-1,0 0,1-1,-1 0,0-1,15 1,84 1,-69-4,213 0,-212-1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4.3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167 0,'4'0,"-1"1,1-1,-1 1,0-1,0 1,1 0,-1 0,0 0,0 1,0-1,0 1,0 0,0 0,-1 0,1 0,-1 0,1 0,-1 1,0-1,0 1,0 0,0 0,0-1,0 1,-1 0,0 1,1-1,-1 0,1 6,0-2,-1 0,0 1,0-1,0 1,-1-1,0 1,-1-1,1 1,-1-1,-1 1,0-1,-2 8,0-7,0 0,0 0,-1 0,0-1,-1 1,1-1,-1-1,-8 7,-7 6,-30 18,-7 6,56-41,0 0,0 0,0 0,0 0,0 1,1-1,-1 0,1 1,0-1,0 1,-1 0,2-1,-1 1,0 0,0 0,1-1,0 1,-1 0,1 0,0 0,1 4,1 4,0 0,1 0,1 0,5 13,8 24,-12-24,-1 1,-1 1,-2-1,0 0,-4 34,2-44,-1-1,-1 1,0-1,-1 0,-1 0,0 0,-1 0,0-1,-1 0,-13 17,2-8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04.9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90,'-1'376,"10"584,1-754,9-1,49 213,-63-398,2 13,-6-28,-5-16,-16-55,3-1,3-1,3 0,-3-123,16-221,-3-99,-19 329,0-36,19 154,5-144,-2 196,0 1,1 0,1-1,0 1,0 0,1 1,0-1,1 1,1 0,-1 1,1-1,9-8,7-11,-18 23,0 0,1 0,0 1,0 0,0 0,1 1,-1-1,1 1,0 1,0-1,1 1,-1 1,1-1,-1 1,1 1,12-2,13 0,0 1,57 6,-31-1,238-3,113 4,-364 0,48 11,-52-7,70 4,565-11,-321-3,-346 2,1 0,0 0,-1 1,1 1,19 5,-27-6,0 0,0 0,0 1,-1 0,1-1,0 1,-1 0,1 0,-1 1,0-1,1 0,-1 1,0-1,-1 1,1 0,0 0,-1 0,0 0,1 0,-1 0,0 0,-1 0,2 6,0 6,-1-1,-1 1,0-1,-1 1,-1-1,0 0,-6 20,-38 104,21-69,-1 17,4 1,4 1,-13 168,25 273,8-458,-3 170,1-237,0 1,0-1,-1 1,0-1,0 0,0 1,0-1,-1 0,0 0,0 0,0 0,0 0,0 0,-1-1,0 1,0-1,-6 7,3-7,0 0,0 1,0-2,0 1,-1-1,1 0,-1 0,1-1,-1 0,0 0,1-1,-10 0,-280-2,-39 1,259 4,0 4,-105 24,-346 96,331-99,64-13,3 0,86-13,1 3,-1 2,2 1,-1 2,-40 16,53-14,2-3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06.0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1,'0'2090,"0"-2186,0 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08.2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197 0,'340'16,"96"12,2-30,-152 0,226-14,-433 11,230-7,-291 12,-1 1,0 0,29 8,-43-9,1 1,-1 0,0 0,0 1,1-1,-1 1,0-1,0 1,0 0,0 0,-1 0,1 1,-1-1,1 1,-1-1,0 1,0 0,0 0,0 0,0 0,-1 0,1 0,-1 1,1 4,0 2,-2 0,1-1,-1 1,-1 0,0-1,-4 19,-21 62,11-44,-18 70,-36 137,57-197,2 0,-3 92,13 493,3-270,-2-306,1-37,-1 0,-2 0,-1 0,-6 35,6-59,1 1,-1-1,0 1,0-1,-1 0,1 0,-1 0,0 0,0-1,0 1,0-1,0 0,-1 0,0 0,0 0,0 0,0-1,0 0,0 0,0 0,-1 0,1-1,-10 2,-8 2,-1-2,0-1,-39-1,39-1,-710-2,198-2,-494 5,995-1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5.3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483 1,'-118'97,"-18"17,83-72,-56 56,102-90,0 0,0 0,1 1,0 0,0 0,1 1,0-1,1 1,-5 17,8-22,0-1,0 1,0 0,1 0,-1 0,1-1,1 1,-1 0,1 0,-1 0,1-1,1 1,-1 0,1-1,-1 1,1-1,1 1,-1-1,0 0,1 0,0 0,0 0,5 4,-1-2,0-1,0 0,1 0,-1 0,1-1,0 0,1 0,12 3,8 1,35 4,-42-8,6 0,-3-1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5.8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0,'0'10,"0"17,0 9,0 13,0 3,0-3,0-5,0-5,0-9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7.0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88 1,'-2'0,"1"0,-1 0,0 1,0 0,0-1,0 1,0 0,1 0,-1 0,0 0,1 0,-1 0,0 0,1 0,0 1,-1-1,1 1,0-1,0 1,-1 0,1-1,0 3,-19 44,16-38,-2 8,0 0,2 1,0 0,-3 33,7-45,-1 0,2 1,-1-1,1 0,0 0,0 1,1-1,-1 0,2 0,-1-1,1 1,0 0,1-1,-1 1,8 7,4 2,1-1,28 21,-26-23,31 31,-43-38,-1 1,0-1,0 1,0 0,-1 0,0 1,-1-1,6 16,-5-6,-1 0,0 1,-1-1,-1 1,-1-1,0 1,-2-1,0 1,-6 25,7-37,-1 0,0 0,0 0,-1 0,1 0,-1 0,0-1,-1 1,0-1,1 0,-2 0,1 0,0-1,-1 1,0-1,0 0,0-1,-1 1,1-1,-1 0,0 0,0-1,0 0,0 0,0 0,0-1,0 0,-9 1,6-2,0 0,1 0,-1-1,-11-3,-5-2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07.6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0,'5'0,"16"0,9 0,9 5,12 1,13 0,4 4,0 0,-6-1,-9-3,-14 3,-8-1,-10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2:25.5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51.3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1,'2'0,"-1"1,1-1,-1 0,0 1,1-1,-1 1,0-1,0 1,0 0,1 0,-1-1,0 1,0 0,0 0,0 0,0 0,0 0,-1 1,1-1,0 0,0 2,14 31,-14-32,9 32,-1 1,-2 0,5 67,-7 113,-5-167,-3 662,3-675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2:42.8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2:54.9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18.2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43,'4456'0,"-4361"2,102 18,100 29,-29-3,794 36,9-77,-862-7,4057-3,-2451 6,-1064 32,-596-23,1755 79,-1876-88,1255 4,-1079-11,0-10,260-52,-353 42,19-5,236-23,-220 48,-61 4,154-23,342-73,-395 72,-21 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27.6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87 0,'0'7,"0"18,0 10,0 8,-7 10,-3 11,1 1,2-3,2 10,-6 0,0 1,2-3,1-1,3-3,2-7,2-6,1-11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28.5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99 0,'0'7,"-7"18,-3 25,-6 11,-1 10,3 1,-4-13,1-16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28.9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0,'7'0,"10"0,16 0,10 0,5 0,1 0,-8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29.6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38 199,'0'18,"-3"101,2-104,-1 1,-1-1,0 0,-1 0,-7 17,6-25,2-11,1-13,6-5,1 1,1 0,1 0,1 0,1 1,12-22,-12 26,5-14,44-81,-51 99,1-1,1 2,0-1,1 1,0 0,12-10,-20 20,0-1,0 1,0 0,0-1,0 1,0 0,1 0,-1 0,0 1,0-1,1 0,-1 1,1 0,-1 0,0-1,1 1,-1 0,1 1,-1-1,0 0,1 1,-1-1,0 1,1 0,-1 0,0 0,0 0,0 0,0 0,0 1,0-1,0 1,2 2,6 6,-1 1,0-1,-1 2,12 20,-6-10,12 19,-10-17,0 0,31 35,-45-57,0 1,0-1,0 0,0-1,1 1,-1 0,1-1,-1 1,1-1,-1 0,1 1,0-1,0-1,-1 1,7 1,-7-3,0 1,1 0,-1-1,0 1,0-1,1 0,-1 0,0 0,0 0,0 0,0 0,0 0,-1-1,1 1,0-1,-1 1,1-1,-1 0,3-3,15-24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30.0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83 0,'0'22,"0"21,-14 18,-5 5,1 0,3-6,5-4,3-13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30.7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0,'-2'54,"1"-38,0 0,0 1,2-1,0 1,1-1,8 30,-10-44,1 0,0 0,-1-1,1 1,0 0,0-1,0 1,0-1,0 1,1-1,-1 0,0 1,1-1,-1 0,1 0,-1 0,1 0,0 0,-1 0,1-1,0 1,0 0,-1-1,1 1,0-1,0 0,0 0,-1 0,1 0,0 0,0 0,0 0,0 0,0-1,-1 1,1-1,0 1,2-2,6-2,-1-1,1 0,-1 0,0-1,13-10,42-42,-44 38,1 2,37-27,-56 44,1-1,-1 1,1 0,-1 0,1 0,0 0,0 0,-1 0,1 1,0-1,0 1,0 0,0 0,0 0,0 0,0 0,-1 1,1-1,0 1,0 0,0 0,-1 0,1 0,0 0,-1 1,1-1,-1 1,0 0,1-1,-1 1,0 0,2 3,6 7,0 0,-1 1,-1 0,12 25,-13-25,17 47,-16-39,-1-1,13 21,-18-37,0 0,1 0,-1-1,1 1,0-1,-1 0,1 0,1 0,-1 0,0-1,1 1,-1-1,1 0,0 0,0 0,4 1,-4-2,0 0,1-1,-1 0,0 0,0 0,0 0,1-1,-1 0,0 1,0-1,0-1,0 1,0-1,0 0,-1 1,5-4,24-16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31.8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0 394,'14'-14,"20"-12,17-16,9-16,0-4,-3-7,-3 2,-12 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54.0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82 0,'-4'79,"-4"0,-20 93,12-90,-9 156,27 227,-2-432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49.0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0 173,'413'-17,"-136"2,202-4,569-14,-272 12,-5 1,-117-2,-30 0,1239 19,-936 5,3393-2,-2589 78,-635-24,3-54,-452-4,-397 3,276 4,-201 16,41 1,286-19,-429-21,-39 2,-120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50.0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7,'0'-7,"0"19,0 15,0 9,0 7,0 3,0-7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50.5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0,'7'0,"17"7,18 3,10-1,3-2,14 6,9-1,-1-1,-6-3,-9 4,-7 1,-6-3,-4-2,-3-3,-7 5,-4 0,-7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51.1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127 0,'0'15,"0"12,0 22,0 25,-7 15,-10 5,-1 2,-6 0,1-4,5-9,6-12,4-17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52.1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32 257,'2'142,"0"-28,-14 137,11-237,1-8,-1 1,0-1,0 1,0-1,-1 0,0 1,0-1,-4 8,6-14,0 0,0 0,0-1,0 1,0 0,0 0,0 0,0 0,0 0,-1-1,1 1,0 0,0 0,0 0,0 0,0 0,0 0,0 0,0-1,0 1,0 0,0 0,0 0,-1 0,1 0,0 0,0 0,0 0,0 0,0 0,0 0,-1-1,1 1,0 0,0 0,0 0,0 0,0 0,-1 0,1 0,0 0,0 0,0 0,0 0,0 0,0 0,-1 1,1-1,0 0,0 0,0 0,0 0,0 0,0 0,-1 0,1 0,0 0,0 0,0 0,0 1,0-1,0 0,0 0,0 0,0 0,0-5,0-1,1 0,-1 0,2 1,-1-1,0 0,1 1,0-1,5-8,-2 2,174-385,-168 375,1 0,2 0,0 1,1 1,23-25,-29 37,0 0,0 0,0 1,1 0,0 0,1 1,-1 1,1 0,1 0,-1 1,0 0,1 1,14-2,-12 3,0 1,0 1,0 0,0 1,0 1,0 0,0 1,0 0,0 1,-1 1,20 9,-6 0,-1 2,-1 0,0 2,31 29,-1 3,-18-15,50 36,-85-69,0 0,0-1,0 0,0 1,0-1,0 0,0 0,1 0,-1 0,0-1,0 1,1 0,-1-1,1 0,-1 0,0 1,1-1,-1-1,1 1,-1 0,0-1,1 1,-1-1,0 1,1-1,-1 0,0 0,0 0,4-3,0-2,0 0,0-1,-1 1,1-1,-1-1,6-13,-2 8,28-58,47-124,-70 160,10-25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53.0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0 221,'4'5,"-1"1,1-1,-1 0,0 1,-1 0,0 0,1 0,0 8,3 3,15 54,16 102,-7-29,-29-142,-1 1,1-1,0 1,0-1,0 0,0 1,0-1,0 0,3 3,-3-4,-1-1,1 1,-1-1,1 1,-1-1,1 1,-1-1,1 0,0 1,-1-1,1 0,0 0,-1 0,1 1,0-1,0 0,-1 0,1 0,0 0,-1 0,1 0,1 0,1-2,1 1,-1-1,0 0,0 0,0 0,0 0,0-1,-1 1,1-1,-1 0,4-4,44-61,-30 39,26-29,30-41,-56 70,1 0,30-29,-50 56,1 1,-1-1,1 1,-1 0,1-1,-1 1,1 0,0 0,0 0,0 0,0 0,-1 1,1-1,0 1,0-1,0 1,0 0,1-1,1 1,-2 1,0-1,0 1,-1 0,1-1,0 1,-1 0,1 0,-1 0,1 0,-1 1,1-1,-1 0,0 0,1 1,-1-1,0 1,1 1,4 9,0 0,-1 0,-1 0,6 24,-7-24,47 191,-49-199,2 6,0 0,0-1,7 15,-10-22,1-1,0 1,0-1,-1 1,1-1,0 1,1-1,-1 0,0 0,0 1,0-1,1 0,-1 0,1 0,-1 0,1 0,-1-1,1 1,-1 0,1-1,0 1,-1-1,1 1,0-1,-1 0,1 0,0 0,2 0,2-2,0 1,0-1,-1-1,1 1,-1-1,0 0,0 0,0-1,0 1,7-9,41-48,-36 40,96-115,155-244,-228 311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3:56.4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4 519,'1'2,"-1"1,1-1,0 0,0 0,0-1,0 1,1 0,-1 0,0 0,1-1,-1 1,1-1,0 1,0-1,-1 0,5 3,34 19,-39-22,12 4,0 1,1-1,-1-1,1-1,0 0,27 3,90-4,-87-3,1004-2,-981 0,85-15,3 0,419 11,-327 9,391-2,-548 5,-1 3,111 25,-26-3,-161-28,-1 0,1-1,0-1,-1 0,1 0,21-5,-30 4,0 0,0 0,0-1,0 0,-1 0,1 0,0 0,-1 0,1-1,-1 1,0-1,0 0,0 0,0 0,0 0,-1-1,0 1,1-1,-1 0,0 1,-1-1,1 0,1-6,1-6,-2-1,1 1,-2-1,0-19,2-32,6 7,-1 16,-2-1,-3 0,-2-57,-1 99,-1 0,1 0,-1 0,0 0,-1 0,1 0,0 0,-1 1,0-1,0 1,0-1,0 1,-1 0,1 0,-1 0,0 0,0 0,0 0,0 1,0-1,-1 1,1 0,-1 0,0 1,1-1,-1 1,0-1,0 1,-5 0,-12-3,0 2,0 0,-1 1,-30 4,17-2,-1563 8,1024-11,509 5,-79 14,-15 1,-465-11,350-10,222 2,35-1,-1 1,1 1,0 0,0 2,-1 0,-28 7,40-6,0 1,0-1,0 1,1 0,-1 1,1-1,0 1,0 0,0 0,1 0,0 1,0 0,0 0,1 0,0 0,-3 8,-3 8,1 1,2-1,-6 33,3 16,3 0,5 122,2-156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01.7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130 0,'0'1762,"-24"-1276,-37 312,41-510,-4 241,25-284,-1-209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06.3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389 1,'774'-1,"927"4,-38 48,-858-20,-354-13,468 10,2096-28,-1295-2,1159 2,-2472 22,-3 0,1032-24,-1401 0,1-1,47-11,33-5,372 13,-271 8,-193-2,-9-1,0 0,20 4,-31-3,-1 0,0 1,1 0,-1 0,0 0,0 0,0 0,0 1,0-1,0 1,0 0,-1 0,1 0,-1 0,1 0,2 4,-1 0,-1 0,0 0,0 0,0 0,-1 0,0 1,0-1,-1 1,1 6,3 66,-5-56,-2 446,-3-179,3-71,5 329,39-168,-22-243,3 154,-23 481,-2-306,2-465,0 9,0 0,-1 0,0 0,-4 17,5-24,-1 0,-1 0,1 0,0-1,-1 1,1 0,-1-1,0 1,0-1,0 1,0-1,0 0,0 0,-1 0,1 0,-1-1,1 1,-1 0,0-1,-5 2,-7 1,-1-1,1 0,-1-1,0-1,-20-1,18 1,-676-3,335-2,-3031 1,1996 4,372 69,702-26,-170 20,-3-28,230-31,-242 9,-528 10,5-24,389-3,517 3,-324-3,2-27,-239-23,437 36,-136-6,225 22,43 3,0-6,-115-19,151 9,-368-60,-3 26,-401 38,488 12,320 1,0 0,-43 11,-45 4,-2-13,88-6,0 2,0 2,0 2,-78 20,35 5,53-19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10.7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88 0,'-21'38,"15"-28,0 0,1 1,0 0,0 0,1 0,-2 13,-5 35,-4 104,11 65,5-161,2 1754,-1-1787,1-1,2 0,2 0,19 60,-20-71,53 255,-40-174,-6-37,51 214,-50-232,-2 1,-2 0,-2 1,-3 0,0 73,-8 11,3-97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56.1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 0,'0'800,"-2"-773,-1 0,-12 53,11-60,-3 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15.0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0,'3087'0,"-1387"0,-1334 22,-71-2,568-17,-447-6,1628 3,-1592 26,-3 29,-354-42,431 26,-525-39,194 18,213 47,-173-23,532 58,14-73,444-32,-681 7,508-2,-738-21,-8-1,-168 24,103-4,-215-1,44-10,17-4,354 5,-348 13,-84-1,3 0,0 0,-1 1,1 0,20 5,-29-5,0 0,1 0,-2 1,1-1,0 1,0-1,0 1,-1 0,1 0,-1 0,1 1,-1-1,0 0,0 1,0 0,0-1,-1 1,1 0,-1 0,0 0,1 0,0 4,3 21,-1 1,-1 0,-2 0,0 0,-6 37,3-16,-9 1264,13-814,-34-125,25-317,-76 445,36-302,32-133,5-25,2 1,-2 45,9-61,1-15,0 1,-1-1,-4 19,3-27,1 0,-1-1,1 1,-1-1,-1 0,1 0,0 0,-1 0,0 0,0 0,0-1,-1 1,-6 5,-6 0,0 0,0-1,-1-1,1-1,-2 0,1-1,-30 4,-463 71,-1-35,-767 19,-548-50,1232-16,-7220 1,4236 1,3234-22,15 1,222 21,66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39.1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543 0,'-1'1,"0"-1,0 0,0 0,0 1,1-1,-1 1,0-1,0 1,0-1,1 1,-1-1,0 1,0 0,1-1,-1 1,1 0,-1-1,1 1,-1 0,1 0,-1 0,1 0,0 0,-1-1,1 3,-8 28,8-27,-12 95,5 1,6 124,2-111,1 3018,20-2793,-1-38,-20 563,-3-403,1-358,3 120,18-96,-12-82,4 52,-11-17,-2-48,6 58,-4-85,0 1,0-1,1 0,0 0,0 0,0 0,0 0,0-1,1 1,-1-1,1 1,0-1,0 0,1 0,-1 0,1-1,-1 1,1-1,0 0,0 0,0 0,0 0,0-1,7 2,11 3,1-2,-1 0,36 0,-45-3,507 2,-315-7,2875-1,-1809 6,9998-1,-9520 0,-1739 1,0-2,0 1,1-1,17-5,-24 5,0-1,-1 1,1-1,-1 1,0-1,1 0,-1-1,0 1,0-1,0 1,-1-1,1 0,-1 0,1 0,-1 0,2-5,2-4,0-1,-2 1,0-1,0-1,-1 1,0 0,0-25,-4-104,0 99,-8-808,5 771,-13-82,-3-41,10 1,-9 0,-9 1,-59-217,20 137,-28-102,-37-153,118 459,-6-155,22-80,1 115,-3-466,1 628,2 0,2 0,1 0,15-51,1 20,38-81,5 29,-41 77,24-54,-20 41,-22 43,1 0,-1 0,-1-1,0 1,-1-1,0-1,-1 1,3-16,-7 25,1 0,-1 0,1 0,-1 0,0 1,0-1,0 0,-1 0,1 1,-1-1,1 1,-1-1,0 1,0 0,0-1,0 1,0 0,0 0,-1 1,1-1,-1 0,1 1,-1 0,0-1,-5 0,-19-9,-1 1,-1 2,0 1,-47-6,67 12,-469-43,-7 35,240 7,-593-14,-762-6,-7773 22,3816 1,5517-1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18.5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1,'82'0,"476"6,-3 39,340 116,-512-85,-39-22,405 13,347-47,-1073-20,1763-2,-524-1,911 3,-1436-23,-498 12,66-2,726-23,49-22,-908 43,265-35,-341 32,320-56,6 32,-241 35,408-21,750-21,-687 49,-610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20.3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0,'0'3223,"2"-3187,1-1,13 53,-8-45,4 48,-9 184,-5-169,2-68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22.2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133 0,'-2'33,"-1"-1,-2 0,-13 48,-3 19,-23 239,35-254,-22 415,33 0,1-193,-3 1045,2-1318,1 1,14 57,-9-52,5 55,-10 292,-5-198,2-129,0-6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22.9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0,'0'7,"0"17,0 12,0 6,0 4,0 1,0 0,0-2,0-7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43.1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80 0,'0'490,"0"-763,0 266,0 0,0 0,1 0,0 0,1 0,-1 0,1 1,1-1,3-8,-4 11,1 0,-1 0,1 1,0-1,0 1,0 0,1 0,-1 0,1 0,0 1,-1-1,1 1,0 0,1 0,6-2,14-2,1 1,-1 2,1 0,0 2,0 1,40 5,-8-2,-25-2,45 2,1-2,132-18,-111 3,130-2,103 17,-124 1,1894-2,-2097 0,1 0,-1 1,0 0,0 0,1 0,-1 0,0 1,0 0,11 6,-14-6,1 0,-1 1,0-1,0 1,-1-1,1 1,0 0,-1 0,0 0,0 0,0 1,0-1,0 1,-1-1,1 1,-1-1,1 8,0-1,-1 0,0 0,0 1,-2-1,1 0,-1 1,-1-1,0 0,-5 18,5-22,0 0,-1 0,1 0,-1 0,0 0,0-1,-1 0,0 0,0 0,0 0,-1 0,1-1,-1 0,0 0,0 0,-11 6,4-6,0 0,-1-1,1 0,0-1,-1 0,-15 0,-82-5,59 0,-19 2,0 3,0 3,-83 16,12 2,0-6,-267-3,237-17,-264 4,189 24,133-12,-157 25,-179 12,212-28,-41 1,-14-25,256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05.3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0,'0'3594,"4"-3506,20 116,-10-103,4 3,3 38,20 103,-3-29,45 235,-15-106,-35-120,5 346,-40-293,2-294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39.4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0,'-14'177,"3"-60,-9 1156,23-823,-3 2031,22-2230,-1-25,-20 512,-3-352,2-350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44.3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2,'583'-1,"673"4,-159 29,-934-27,763 67,-111-51,-567-24,669 26,-497-8,-21-2,978 20,1978-31,-1632-5,3416 3,-5131 0,-1 0,1 0,0 1,-1 0,1 1,-1-1,1 1,-1 1,7 2,-10-3,-1 0,0 1,0-1,0 1,0-1,0 1,-1 0,1 0,-1 0,0 0,0 1,0-1,0 1,0-1,-1 1,0-1,0 1,0 0,1 7,2 24,-1 0,-2 0,-5 50,1-47,2-1,2 1,5 39,27 81,-18-98,-3 1,7 95,-19 293,-3-187,3 1378,18-1424,-3-82,28 245,0-14,-30-212,15 220,-17 531,-14-537,3 2978,-2-3304,-3-1,-13 61,9-55,-9 41,6-40,3 2,-3 49,9-61,-16 65,2-19,-21 105,20-113,-15 153,31-187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57.5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 0,'1'107,"0"0,-19 173,3-134,6 209,9-318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51.2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8886 0,'6'16,"0"0,-1 1,-1 0,-1-1,0 1,-1 0,0 26,0-9,10 759,-15-501,3 2412,0-2699,0 6,0 0,-1-1,0 1,-3 14,3-23,1 0,-1 0,1 0,-1 0,0-1,0 1,0 0,0 0,0 0,0-1,0 1,-1-1,1 1,0-1,-1 1,0-1,1 0,-1 0,0 0,1 0,-1 0,0 0,0 0,0 0,0-1,0 1,0-1,0 0,-4 1,-9-2,-1-1,1-1,-1-1,1 0,-25-10,-32-9,-31 1,-1 5,0 3,-137 2,-5594 15,3572-4,2227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46.6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0 295,'186'-109,"-25"13,-98 56,-43 26,34-17,-54 31,1-1,0 1,-1-1,1 1,0-1,0 1,0 0,-1-1,1 1,0 0,0 0,0 0,-1 0,1-1,0 1,0 0,0 0,0 1,-1-1,1 0,0 0,0 0,0 1,0-1,-1 0,1 0,0 1,0-1,-1 1,1-1,0 1,-1-1,1 1,-1-1,1 1,0 0,-1-1,1 1,-1 1,2 1,-1 1,0-1,-1 1,1-1,-1 1,1-1,-1 1,-1 5,-23 200,3-42,16-102,2-12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47.7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0 210,'1'-6,"0"0,0 0,0 0,1 0,0 0,0 0,1 0,0 1,0-1,0 1,0-1,1 1,0 1,0-1,5-4,3-3,0 1,0 1,1 0,23-12,-22 14,1 0,1 1,-1 1,1 1,0 0,0 1,1 1,16-1,-27 3,-1 1,0-1,0 1,0 1,0-1,1 1,-1 0,0 0,0 0,0 1,0 0,0 0,-1 0,1 0,-1 1,1 0,-1 0,0 0,0 0,0 1,0-1,-1 1,0 0,1 0,-1 1,-1-1,1 0,-1 1,3 7,0 2,-1 1,-1-1,0 1,-1 0,-1 0,0 0,-1 0,-1 1,0-1,-1 0,-4 17,1-14,-1 0,0 0,-1 0,-1 0,0-1,-1-1,-1 1,-16 19,12-21,0 0,-1-1,-1-1,0 0,0-1,-31 16,15-11,-1-2,-60 19,84-30,9-1,18 0,32-2,88-3,-97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48.8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33,'0'-1,"1"-1,-1 1,0-1,1 1,-1 0,1-1,0 1,-1 0,1-1,0 1,0 0,0 0,0-1,0 1,0 0,0 0,0 0,0 1,1-1,-1 0,0 0,1 1,-1-1,0 0,1 1,-1-1,1 1,-1 0,1 0,1-1,3 0,0 0,-1 1,1 0,0 0,0 0,10 2,-8 0,0 1,0 1,0-1,0 1,-1 0,0 1,0 0,0 0,0 1,-1 0,0 0,0 0,7 11,-4-5,-1 0,0 0,-1 1,-1 0,0 0,-1 0,6 21,-9-24,-1 0,0-1,-1 1,0 0,0 0,-1 0,-1-1,1 1,-1 0,-1-1,0 1,0-1,-1 0,0 0,-1 0,0-1,-8 11,-10 11,-1-1,-1-1,-33 28,47-46,-22 17,21-17,0 0,0 0,-16 21,25-29,1 1,1 0,-1 0,0-1,1 2,-1-1,1 0,0 0,0 0,0 0,0 1,1-1,-1 0,1 1,0-1,0 0,0 1,0-1,1 1,-1-1,3 6,32 66,-26-60,-1 0,-1 0,-1 1,0 0,4 17,-5-2,-1 0,-2 1,-1-1,-5 53,3-78,0 0,0 0,-1 0,1-1,-1 1,-1 0,1-1,-1 0,0 1,0-1,0 0,-1-1,0 1,0-1,0 1,0-1,-1 0,1-1,-1 1,0-1,0 0,-10 4,-17 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49.4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124 0,'-2'31,"-2"1,-1-2,-2 1,-1-1,-1 0,-13 30,-18 61,34-101,1-2,0 1,1-1,1 1,-1 27,4-42,0 0,0 0,1 0,-1-1,1 1,0 0,0 0,0-1,0 1,0 0,1-1,0 0,0 1,0-1,0 0,0 0,1 0,-1 0,1 0,0-1,0 1,0-1,0 0,0 0,0 0,1 0,6 2,4 1,0-2,1 0,-1 0,1-1,21-1,78-6,-54 0,61 1,-67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49.8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47 0,'-2'1,"1"-1,-1 0,1 1,-1-1,1 1,0 0,-1-1,1 1,0 0,-1 0,1 0,0 0,0 0,0 0,0 0,0 1,0-1,0 0,0 0,0 1,1-1,-1 1,0-1,1 1,-1-1,0 3,-8 46,8-46,-6 93,7 139,3-100,-3 174,0-251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50.4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0,'-1'94,"3"107,2-177,2 0,0-1,1 1,2-1,0-1,2 1,17 27,-10-16,24 60,-38-84,0 1,-1 0,-1 0,1 0,-2 0,1 0,-2 0,0 20,-6-3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50.8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0,'7'0,"10"0,8 0,9 0,12 0,12 0,4 0,-9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56.7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130 0,'-2'58,"-17"109,-27 51,-13 95,58-301,0 0,0 0,1-1,3 24,-2-31,-1-1,2 1,-1 0,0-1,1 1,-1-1,1 1,0-1,0 0,1 0,-1 0,0 0,1 0,0-1,0 1,0-1,0 0,0 1,4 1,6 2,0-1,0 0,0-1,0-1,1 0,0 0,14 0,105 0,-95-4,48-2,-50 1,-1 1,0 1,62 10,-65-2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4:57.2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59.3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0,'1'1,"0"-1,0 0,0 0,0 1,-1-1,1 0,0 1,0-1,-1 1,1-1,0 1,-1-1,1 1,-1-1,1 1,0 0,-1-1,0 1,1 0,-1-1,1 1,-1 0,1 1,7 21,-8-20,8 41,-2 0,-1 0,-3 0,-4 59,0-28,1 921,1-960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00.4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254 741,'0'-5,"1"-23,-2 0,-1 0,-1 1,-8-35,9 55,1 1,-1 0,0 1,-1-1,1 0,-1 1,0-1,-1 1,1 0,-1 0,0 0,0 0,-1 1,1 0,-1 0,0 0,0 0,0 1,-1 0,1 0,-1 0,0 1,0 0,0 0,-7-1,10 2,1 1,-1 0,1 0,0 0,-1 0,1 0,-1 0,1 1,-1 0,1-1,0 1,0 0,-1 0,1 0,0 0,0 0,-3 2,1 1,0-1,0 1,1 0,-1 0,1 0,0 1,-4 7,-1 3,1 1,1 0,-8 33,11-36,0 0,1-1,0 1,1 0,0 0,1 0,2 15,-1-24,0 0,0 0,0-1,0 1,1 0,-1-1,1 0,0 1,0-1,0 0,1 0,-1 0,1 0,-1 0,1-1,0 1,0-1,1 1,-1-1,0 0,1-1,-1 1,1-1,-1 1,1-1,0 0,-1 0,7 0,5 1,1-2,0 1,0-2,0 0,-1-1,1-1,-1 0,1-1,-1-1,0 0,-1-1,1-1,-1 0,0-1,23-17,-21 12,-8 6,0 0,1 1,0 0,0 0,1 1,-1 0,14-5,-23 11,1-1,0 0,0 0,0 0,0 0,0 1,-1-1,1 0,0 1,0-1,0 1,-1-1,1 1,0-1,-1 1,1-1,0 1,-1 0,1 0,-1-1,1 1,-1 0,1 0,-1-1,0 1,1 0,-1 0,0 0,0 0,1-1,-1 1,0 0,0 0,0 1,4 38,-4-35,0 20,0-15,0 0,0 0,1 1,0-2,1 1,0 0,0 0,7 15,-9-24,1 0,-1-1,1 1,-1 0,1-1,0 1,-1-1,1 1,0-1,-1 1,1-1,0 1,0-1,-1 0,1 1,0-1,0 0,0 0,0 0,-1 0,1 0,0 1,0-1,0-1,0 1,-1 0,1 0,0 0,0 0,0-1,0 1,-1 0,1-1,0 1,0 0,-1-1,1 1,0-1,-1 1,1-1,0 0,-1 1,1-1,0-1,26-29,-1-14,-2-1,-2-1,-3 0,21-74,-19 56,70-208,-83 254,-8 19,0 0,0 0,0 0,0 0,0 0,0 0,0-1,0 1,1 0,-1 0,0 0,0 0,0 0,0 0,0 0,0 0,0 0,0 0,0 0,0 0,1 0,-1 0,0-1,0 1,0 0,0 0,0 0,0 0,0 0,1 0,-1 0,0 0,0 0,0 0,0 0,0 1,0-1,0 0,0 0,1 0,-1 0,0 0,0 0,0 0,0 0,0 0,0 0,0 0,0 0,0 0,0 0,0 0,1 1,-1-1,0 0,0 0,0 0,0 0,0 0,0 0,0 0,0 0,0 1,2 35,-22 196,1-30,16-161,0-8,1 36,2-62,1-1,-1 1,1-1,0 1,1-1,-1 0,1 0,0 0,1 0,0 0,6 11,-8-16,1 0,-1 1,1-1,-1 0,1 0,-1 0,1 0,0 0,-1 0,1-1,0 1,0 0,-1-1,1 0,0 1,0-1,0 0,0 0,-1 0,1 0,0 0,0 0,0-1,0 1,0 0,-1-1,4-1,5-2,-1 0,0-1,15-10,-21 13,16-12,0 0,-2 0,0-2,0 0,-2-1,0-1,-1 0,12-22,-9 11,-1-1,-2-1,-1 0,15-59,-26 86,-2-1,1 0,1 0,-1 1,1-1,0 0,0 1,0-1,0 1,7-8,-9 12,0 0,1 0,-1 0,0 0,1 0,-1 0,1 0,-1-1,0 2,1-1,-1 0,0 0,1 0,-1 0,1 0,-1 0,0 0,1 0,-1 0,0 1,1-1,-1 0,0 0,0 0,1 1,-1-1,0 0,0 0,1 1,-1-1,0 0,0 1,1-1,-1 0,0 1,0-1,0 0,0 1,0-1,0 0,0 1,0-1,0 1,0-1,5 20,-4-19,2 32,0 63,-3-66,0 0,2 0,12 58,-12-80,0 0,1-1,-1 0,2 1,-1-1,1 0,0-1,1 1,-1-1,1 0,1 0,-1 0,1-1,0 1,0-2,0 1,1-1,0 0,12 6,-14-8,1 0,-1 0,0-1,1 0,-1 0,1 0,0-1,-1 0,1 0,-1 0,1-1,9-1,-5-1,0 0,-1-1,1 0,-1 0,0-1,12-8,4-6,-1-1,-1-1,33-39,-44 43,1-1,-2 0,-1-1,0 0,-1-1,-1 0,-1 0,7-32,0 3,-13 46,0-1,0 1,1 0,-1 0,1-1,0 1,0 0,0 0,0 0,0 1,0-1,5-3,-6 5,-1 1,1 0,-1 0,1-1,0 1,-1 0,1 0,-1 0,1-1,0 1,-1 0,1 0,0 0,-1 0,1 0,-1 0,1 0,0 1,-1-1,1 0,0 0,-1 0,1 1,-1-1,2 1,-1 0,1 0,-1 1,1 0,-1-1,0 1,0 0,1-1,-1 1,0 0,-1 0,2 3,12 32,-2 1,-2 0,9 69,-16-84,-1 1,-2-1,0 1,-2-1,0 0,-2 1,-11 37,9-41,-1 0,-14 27,20-46,1 0,0-1,0 1,0-1,0 1,-1 0,1-1,0 1,-1-1,1 1,0-1,-1 1,1-1,-1 1,1-1,-1 1,1-1,-1 0,1 1,-1-1,1 0,-1 1,0-1,1 0,-1 0,1 0,-1 1,0-1,1 0,-1 0,0 0,1 0,-1 0,1 0,-1 0,0 0,1 0,-1-1,0 1,1 0,-1 0,1-1,-1 1,1 0,-1 0,0-1,1 1,-1-1,1 1,-1 0,1-1,0 1,-1-1,1 1,0-1,-1 0,1 1,0-1,-1 0,-15-38,7 4,2 0,1 0,2 0,1-1,3-59,1 86,0 0,1 0,0 0,0 1,1-1,0 0,1 1,0 0,0 0,1 0,0 0,0 1,1-1,-1 1,11-9,7-3,0 1,1 1,38-20,20-14,-53 29,-1-1,0-1,-2-1,30-38,-42 46,-1-1,-1-1,-1 0,0-1,-2 0,0 0,-1-1,6-26,-7 23,-6 37,-8 44,-46 169,1-1,42-167,2 0,3 0,3 62,3-117,-1-5,1-9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00.9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0,'7'0,"10"0,8 0,16 0,7 0,3 0,0 0,-9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01.5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0,'7'0,"17"0,11 0,15 7,20 3,5-1,-10-2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54.3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0,'0'1306,"22"-963,0-7,-24 1196,2-1512,2 0,4 29,-4-41,0 1,0 0,1-1,0 0,1 0,0 0,0 0,5 7,-6-11,1-1,-1 0,0-1,1 1,0-1,0 1,-1-1,1 0,0 0,1-1,-1 1,0-1,0 0,1 0,-1-1,8 1,1 1,576 74,-495-65,1009 66,14-66,-1049-12,611-15,295-11,-591 6,-62 0,799 18,-576 5,1397-2,-1905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5:58.9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0,'7144'0,"-6901"21,-43-1,-126-13,137 30,34 4,22-37,-181-5,-55-2,-24 2,0 0,0 1,0 0,-1 0,1 0,12 3,-17-2,0 0,0-1,0 1,0 1,0-1,0 0,0 0,-1 1,1-1,0 1,-1 0,1-1,-1 1,1 0,-1 0,0 0,0 0,0 0,0 0,0 0,0 0,-1 0,1 0,-1 1,1 2,4 41,-3-1,-1 1,-2 0,-13 83,-21 205,29-270,-3 4,-23 84,18-93,2 0,-5 77,13-94,-3 0,0 0,-17 45,12-45,2 1,-10 84,0 29,10-101,-2 73,14 23,-4 77,1-224,1 0,-1 0,0 0,0-1,0 1,-1 0,1 0,-1 0,0-1,0 1,0-1,0 0,-1 0,0 1,1-1,-1-1,0 1,0 0,-1-1,1 0,0 1,-1-1,0-1,1 1,-1 0,0-1,0 0,0 0,0 0,-5 0,-12 2,0-2,0 0,1-2,-34-4,45 4,-202-32,32 4,119 22,-174-23,-267 0,-2487 34,1648-6,4 2,1269 4,1 3,-128 30,52-8,133-27,-298 61,261-50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08.1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229 0,'7615'0,"-7511"5,174 29,-273-33,-1 0,1 0,0 0,-1 0,0 1,1 0,-1-1,0 2,0-1,0 0,0 1,0 0,-1 0,1 0,4 6,-4-4,-1 0,0 1,0 0,-1 0,1 0,-1 0,-1 0,1 0,-1 0,1 13,-1 25,-2 0,-2 0,-16 79,13-83,-40 199,-14 98,45-223,1-20,-1 120,13-188,0 0,-2-1,-9 33,6-28,-6 55,10 124,2-205,1 0,-1 0,1 0,-1 0,0 0,-1-1,1 1,-1 0,0-1,1 1,-2-1,1 0,0 1,-1-1,1 0,-1 0,0-1,0 1,0 0,0-1,-1 0,1 0,0 0,-1 0,0 0,1-1,-1 0,0 0,-4 1,-12 2,0-2,0 0,-1-1,-32-3,24 1,-859-7,879 8,-304-19,157 6,65 3,-106-27,110 19,-119-10,-35 9,-166-7,15 25,-307-14,83-11,2 25,306 2,208 4,-191 35,207-26,-219 14,-38 8,-27 42,-37 11,322-72,26-4,-111 9,122-17,0 2,1 2,0 2,-47 19,-20 4,61-21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02.1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 0,'0'2241,"0"-2231,0 22,0-31,0 0,0 0,0 0,0 1,0-1,-1 0,1 0,0 0,-1 1,1-1,-1 0,1 0,-1 0,1 0,-1 0,0 0,-1 1,2-2,-1 0,1-1,-1 1,1 0,-1-1,1 1,-1 0,1-1,-1 1,1-1,0 1,-1-1,1 1,0-1,-1 1,1-1,0 1,-1-1,1 1,0-1,0 1,0-1,0 0,-1 1,1-1,0 1,0-1,0-1,-9-45,2-1,3 0,1-79,2 62,-1-501,3 307,3 202,1 0,4-1,16-56,-11 50,14-127,-7 31,-12 108,3-73,-12 115,0 2,0-1,1 1,3-17,-3 22,0 0,0 0,1 0,-1 0,1 0,-1 0,1 1,0-1,0 1,0-1,0 1,1 0,-1 0,5-4,4 0,-1 0,1 1,0 0,1 0,-1 2,21-5,76-7,-93 14,605-14,-462 16,5698 5,-3427-8,-2387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04.1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0,'2'1,"-1"-1,0 1,1-1,-1 1,1 0,-1 0,0 0,1-1,-1 1,0 0,0 1,0-1,0 0,0 0,0 0,0 1,0-1,0 0,1 3,14 31,-15-32,30 82,-4 1,27 150,-47-157,-6-60,0 1,2-1,0 0,8 28,-10-44,1 0,-1 0,1 0,-1 0,1 0,0 0,1 0,-1-1,0 1,1-1,-1 0,1 0,0 1,0-2,0 1,0 0,0-1,0 1,0-1,6 2,5 0,-1-1,1 0,27-1,-33-1,240-1,417-57,287-22,982 40,1383 40,-1356 1,-1924-1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11.6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8990 44,'-727'0,"657"-3,-75-13,-19-3,-438 13,357 8,-3020-2,2797 22,97-2,306-19,-25 0,0 3,-132 25,-365 61,404-67,-92 24,142-22,-188 12,-168-37,211-3,231 2,30-1,-1 2,0 0,1 1,-21 4,36-5,0 1,-1 0,1 0,0 0,0 0,0 0,0 0,0 1,0-1,0 1,1-1,-1 1,0 0,1 0,-1 0,1 0,0 0,0 0,0 0,0 0,0 0,0 0,0 1,1-1,-1 3,-1 7,0-1,2 1,0 22,0-26,6 155,3 189,-7-327,0 1,2-1,8 29,-5-21,4 35,-9-46,-1-1,1 0,1 0,7 23,-9-39,1 0,-1 0,1-1,1 1,-1 0,1-1,-1 1,1-1,1 0,-1 0,0 0,1 0,0-1,0 0,0 1,0-1,1-1,4 4,21 4,0-1,0-1,1-2,0-1,61 2,-51-4,854 20,-368-18,1600 28,528-35,-2366 20,-101-3,128-8,-27-2,-99 15,15 0,473-18,-328-5,-262 3,-22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14.5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0,'24'7,"0"-2,0 0,46 1,-27-2,2269 167,57 5,-1320-121,-3-56,-424-3,-244 4,-371 0,0 0,0 1,0-1,-1 1,9 3,-13-4,-1 1,1-1,-1 1,0-1,1 1,-1 0,0 0,1 0,-1 0,0 0,0 0,0 0,0 0,0 0,0 0,0 1,0-1,0 0,-1 1,1-1,0 1,-1-1,1 1,-1-1,0 1,1-1,-1 1,0-1,0 3,-1 4,0-1,0 1,-1-1,1 1,-2-1,1 0,-8 13,-31 51,28-49,-46 64,33-49,-35 64,-78 238,105-249,15-36,3 1,2 0,-8 71,21-122,1 0,-1 0,0-1,0 1,0-1,-1 1,1-1,-1 1,0-1,0 0,0 0,0 0,-1 0,1 0,-1 0,0-1,1 1,-1-1,-1 0,1 1,0-2,0 1,-1 0,1-1,-8 3,-5 0,-1-1,1-1,-1 0,-28-1,33-1,-813-4,304-1,-3782 4,3826 23,58-1,350-17,-69 13,-33 3,128-17,0 3,0 2,1 1,-64 23,-46 12,119-33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8:22.0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0 399,'0'-3,"0"1,0 0,0 0,1-1,-1 1,1 0,-1 0,1 0,-1 0,1 0,0 0,0 0,0 0,1 0,-1 0,0 0,1 0,-1 1,1-1,-1 1,1-1,0 1,-1-1,1 1,3-2,3 0,1 1,-1-1,0 1,1 0,12 0,-11 0,138-10,206 7,-215 7,3116 1,-2819-23,-72 1,-220 17,362-13,421-12,6 29,-329 0,-176-21,-96 1,-1 13,427-26,41-18,550 49,-523 2,-237-41,-112 2,529 32,-539 7,1682-2,-2096-2,81-15,26-2,367 16,-271 5,163-2,-385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00.7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1,'0'7,"0"9,0 8,0 8,0-3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18.8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8965 0,'-73'4,"-122"21,94-9,-2414 235,948-203,-9-48,628-4,-911 4,1852 0,0 0,0 1,-1-1,1 1,0 1,0-1,0 1,0 0,1 1,-10 4,13-5,0 1,-1-1,1 1,0 0,1 0,-1 0,0 0,1 0,0 1,0-1,0 1,0 0,0-1,1 1,0 0,0 0,0 0,0 0,0 0,1 5,-2 40,2 1,3-1,14 79,-10-80,20 191,-6 351,-19-534,16 95,2 20,-19-151,-1-3,1 0,0 0,6 22,-6-34,1-1,-1 0,1 1,-1-1,1 0,0 0,1 0,-1 0,1-1,0 1,0-1,0 1,0-1,0 0,1 0,0-1,6 5,6-1,-1-1,1 0,0-2,1 1,-1-2,0 0,1-1,-1-1,19-2,-1 2,536-5,-139 0,2411 3,-1669 2,-579-24,-433 14,131-13,183-6,-404 25,0-3,126-28,-100 15,-36 10,108-3,65 16,-71-1,-103-1,69-2,-113-1,-1 0,0-1,0 0,0-1,0-1,18-9,-11 3,0-2,-1-1,-1 0,-1-2,0 0,-1-1,0-1,-1 0,-2-2,17-25,-5 2,-2-2,-3 0,34-96,-15 43,-26 67,17-53,-19 39,-2-1,-1 0,5-86,-14 75,6-75,-5 112,1 0,1 1,1 0,12-31,-3 15,15-66,-19 69,1 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24.0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0 173,'6574'0,"-6261"-22,-52 1,525 18,-403 5,9048-2,-9320-3,190-33,-220 16,-57 13,0 1,27-3,-47 9,3-1,-1 1,0-1,1 0,-1 0,0 0,1-1,-1 0,0 0,0-1,-1 0,1 0,8-6,3-9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31.8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258 3,'-1'1,"1"-1,-1 1,0-1,1 1,-1 0,1-1,-1 1,1 0,-1-1,1 1,-1 0,1 0,0-1,-1 1,1 0,0 0,0 0,0 0,0-1,0 1,-1 0,2 1,-1-1,0-1,1 1,-1-1,1 1,-1-1,1 0,-1 1,1-1,-1 1,1-1,-1 0,1 0,0 1,-1-1,1 0,-1 0,1 1,0-1,-1 0,1 0,1 0,39-2,50-11,106 0,94 14,-108 1,832-2,-1005 0,-1 0,1 0,-1 1,1 0,-1 1,0 0,0 0,0 1,0 0,0 1,0 0,-1 0,0 1,0 0,0 0,0 1,-1 0,0 0,0 1,-1 0,1 0,5 10,-3-3,-1 2,0-1,-2 1,1 0,-2 0,0 1,4 24,-8-29,1 0,-1 1,-1-1,0 0,-1 0,-1 1,1-1,-2 0,0 0,0 0,-6 13,6-20,0 1,0-1,-1 1,1-1,-1 0,0 0,-1-1,1 0,-1 1,0-1,0-1,-10 7,-1-2,-1-1,-35 11,33-12,1 0,-25 13,-58 41,-35 18,118-69,0-2,-1 0,0-1,0-1,-38 6,-39-6,-101-7,52-2,-527 4,651 0,1-2,0-1,-1 0,1-1,-26-10,-94-43,109 43,-15-4,30 13,1-1,0-1,-21-12,22 10,-1-1,2-1,-1 0,2-1,-1 0,-12-17,20 22,1 0,-1-1,1 1,0-1,1 0,0 0,0-1,1 1,0-1,1 1,-1-1,2 1,-1-1,1-10,1 14,-1 1,1 0,0 0,0 0,0 0,1 0,-1 0,1 0,0 0,0 1,0-1,1 1,-1-1,1 1,0 0,0 0,0 0,0 0,0 1,1-1,-1 1,1 0,5-2,8-4,0 2,1 0,0 1,19-3,-10 2,-7 1,38-9,1 2,0 2,69-1,-3 12,-89-1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57.8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42,'6301'0,"5062"0,-11334-1,0-2,-1-2,30-8,-36 8,-1 0,0 1,1 1,0 1,0 1,33 3,-50-1,-1 0,0 0,0 0,0 1,-1 0,1 0,0 0,0 0,-1 0,0 1,1-1,-1 1,0 0,0 0,-1 0,1 1,0-1,-1 1,0-1,0 1,0 0,-1 0,1 0,-1 0,2 5,1 11,0 0,-1 0,0 39,-3-54,-2 457,-3-177,5 2198,0-2479,1 1,-1-1,0 1,-1 0,1-1,-1 1,0-1,0 1,0-1,-1 1,0-1,0 0,0 0,0 0,0 0,-1 0,0 0,0 0,0-1,0 0,0 1,-1-1,0-1,1 1,-1 0,0-1,0 0,0 0,-1 0,1 0,0-1,-1 0,1 0,-7 1,-27 5,-1-2,-55 1,-85-9,80 0,-1341-3,1015 6,-317-33,318 8,-734-3,-3 27,910 2,0 3,-359 52,-148 16,495-59,-472 14,222-30,-301 5,262 60,87-5,276-48,-200 18,-326 72,404-63,-127 18,394-47,-435 66,1-31,-305-40,393-5,-1591 3,1960 1,1-2,-1-1,-20-3,35 3,0 1,0-1,0 0,0 0,1-1,-1 0,1 0,-1 0,1-1,0 1,0-1,1-1,-1 1,-4-6,-4-9,0-1,1 0,2 0,0-1,1-1,-11-38,-21-142,29 131,-16-95,-9-226,29-58,-3-93,4 383,-7 1,-40-183,48 316,-5-25,-33-92,27 93,2-1,3-1,-12-103,-9-42,19 136,3-1,2 0,0-118,10 82,-1 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46.8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 15,'-17'303,"1"-122,6 206,11-1126,-1 734,0-6,0-1,0 1,2-1,3-19,-4 28,0 0,0 0,1 1,-1-1,0 0,1 0,0 1,0-1,0 1,0-1,0 1,0 0,1 0,-1 0,1 0,-1 0,1 1,0-1,0 1,-1 0,7-2,18-3,-1 3,1 0,0 1,0 2,53 5,-29-2,-5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47.3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0,'7'0,"10"0,8 0,8 0,6 0,2 0,3 0,7 0,-4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47.7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0,'7'0,"11"0,8 0,14 0,8 0,3 0,0 0,-1 0,-10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48.2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0,'7'0,"10"7,8 3,1 6,3 8,-4 7,2 5,3-3,-3 0,-7 1,1-4,-4-8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48.5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588 0,'0'7,"-7"10,-17 16,-11 10,-22 26,-8 9,0-2,4-7,-3 0,3-5,5 1,4-3,11-12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49.9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169 1098,'1'62,"1"-28,-2 1,-1-1,-2 0,-13 60,-4-28,-3-1,-59 113,63-152,12-23,7-16,18-43,2 0,54-101,-42 92,-22 44,313-593,-313 598,46-66,-52 76,1 0,0 0,0 1,1 0,0 0,-1 1,2-1,-1 1,0 0,9-3,-14 7,1-1,0 1,0-1,0 1,-1 0,1-1,0 1,0 0,0 0,0 0,-1 1,1-1,0 0,0 1,-1-1,1 1,0 0,0-1,-1 1,1 0,-1 0,1 0,-1 0,1 0,-1 1,0-1,1 0,-1 1,0-1,0 1,0-1,0 1,0-1,-1 1,1 0,0-1,-1 1,1 0,0 3,2 8,0 0,-1-1,0 1,-1 15,-1-28,1 19,0-1,-2 0,0 0,-1 0,-1 0,0 0,-2 0,0-1,-1 1,0-1,-2-1,0 1,-1-1,0-1,-1 0,-24 27,-5-1,-3-2,-1-2,-1-2,-59 35,92-62,7-5,-1 0,1 0,0-1,-1 1,1-1,-1 0,0 0,0-1,0 1,0-1,-8 1,13-2,0 0,0 0,0 0,-1 0,1 0,0 0,0 0,0-1,0 1,-1 0,1 0,0 0,0 0,0 0,0 0,0-1,-1 1,1 0,0 0,0 0,0 0,0 0,0-1,0 1,0 0,0 0,0 0,0-1,0 1,0 0,-1 0,1 0,0 0,0-1,0 1,1 0,-1 0,0 0,0-1,0 1,0 0,0 0,0 0,0 0,0-1,0 1,0 0,0 0,1 0,-1 0,0 0,0-1,0 1,0 0,0 0,1 0,-1 0,0 0,7-11,0 1,1 0,-1 1,2 0,13-11,56-43,-45 39,133-109,162-120,-163 137,191-177,-319 258,-2-1,-2-2,-1-1,44-71,-75 108,0 1,0-1,0 0,0 0,0 0,0 0,0-1,-1 1,1 0,-1 0,0 0,0 0,0-1,0 1,0 0,0 0,0 0,-1-1,0-2,0 4,0 0,0-1,0 1,-1 0,1 0,0 0,-1 0,1 0,-1 0,1 0,-1 0,1 0,-1 1,1-1,-1 1,0-1,0 1,1 0,-1-1,0 1,1 0,-1 0,-3 1,-11 0,1 0,-1 2,1 0,0 1,0 0,0 1,1 1,-17 8,-5 6,-64 45,68-41,1 1,2 2,1 1,1 1,1 1,2 1,1 1,-33 62,9 1,4 1,5 3,-39 155,31 33,38-227,2-12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05.7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1,'0'1274,"0"-1266,0 1,0-1,1 0,0 1,1-1,2 8,-3-13,0 0,1-1,-1 1,1 0,-1-1,1 1,0-1,0 0,0 0,0 1,0-1,1-1,-1 1,1 0,-1-1,1 1,0-1,-1 0,1 1,4 0,24 4,1-1,0-2,-1-1,1-1,45-5,-18 2,737-4,-552 6,-210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6:51.5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263 931,'4'-4,"0"-1,-1 0,0 0,0-1,0 1,0-1,-1 1,0-1,0 0,0 0,0-10,2-10,-1-36,-2 36,0 16,0-125,-1 132,-1 0,1 0,-1 0,1 0,-1 0,0 0,0 0,0 0,0 0,0 1,-1-1,1 1,-1-1,0 1,-2-4,2 5,0 0,1 0,-1 0,0 1,0-1,1 0,-1 1,0-1,0 1,0-1,0 1,0 0,0 0,0 0,0 0,0 0,0 0,0 1,1-1,-1 1,0-1,0 1,0 0,-2 1,-7 4,0 0,0 0,1 1,0 1,0 0,1 0,0 1,0 0,-13 20,6-6,2-1,0 2,-16 39,19-34,2-1,0 1,2 1,2 0,0 0,2 0,1 0,1 0,5 35,-4-61,0-1,1 0,0 1,-1-1,1 0,0 1,1-1,-1 0,1 0,-1 0,1 0,0 0,0-1,0 1,0-1,1 1,-1-1,1 0,-1 1,1-1,0-1,0 1,0 0,0-1,0 1,0-1,0 0,0 0,1 0,-1-1,0 1,1-1,-1 0,0 1,1-2,4 1,7-2,-1 0,1-1,-1 0,1-1,-1 0,-1-2,16-7,7-7,0-1,-1-3,-2 0,-1-2,0-2,-2-1,-2-1,0-1,-2-2,27-45,-42 60,0-1,-2 0,0-1,-1 0,8-36,-15 54,0 0,0 0,0 0,0 0,0 1,1-1,-1 0,1 0,-1 1,1-1,-1 1,1 0,0-1,0 1,0 0,0 0,0 0,0 0,0 0,0 1,0-1,4 0,9-5,33-17,-2-2,-2-3,58-44,106-110,-11-34,-155 166,-41 49,-1 0,1 0,0 1,0-1,-1 0,1 0,0 0,0 1,0-1,0 0,0 1,0-1,0 1,0-1,0 1,0 0,2-1,-3 1,1 0,-1 0,1 1,-1-1,1 0,-1 1,0-1,1 0,-1 1,0-1,1 1,-1-1,0 0,1 1,-1-1,0 1,0-1,0 1,1-1,-1 1,0-1,0 1,0-1,0 1,0-1,0 2,-2 47,1-38,-3 41,-5 60,7 148,10-196,30 116,-35-166,1 0,0-1,1 0,0 0,13 21,-16-31,1 1,-1-1,0 0,1-1,-1 1,1 0,0-1,0 1,0-1,0 0,1 0,-1 0,0-1,1 1,-1-1,1 1,0-1,-1-1,1 1,0 0,0-1,-1 0,1 1,0-2,0 1,5-1,4-2,-1-1,1 0,-1-1,1-1,-1 0,-1 0,18-13,1-3,39-37,-46 37,0 0,-1-2,-2 0,0-2,-2 0,-1-1,0-1,-3 0,12-31,-16 34,-5 13,-1-1,0 1,0-1,-1 1,1-14,-4 22,0 1,0 0,0-1,0 1,-1 0,0-1,1 1,-1 0,0 0,-1 0,1 0,0-1,-1 2,0-1,0 0,0 0,0 1,0-1,0 1,-1-1,1 1,-1 0,0 0,-3-2,0 0,0 0,-1 1,1 0,-1 0,1 0,-1 1,0 0,0 1,0-1,0 1,-1 0,1 1,0 0,0 0,0 1,0 0,0 0,0 0,0 1,0 0,0 0,0 1,1 0,-1 0,1 1,0 0,0 0,0 0,-5 6,-4 4,1 0,0 2,1-1,1 1,1 1,0 0,1 1,1 0,-8 24,-2 14,2 1,2 1,-9 80,13-32,4 108,7-210,0 19,0 0,7 35,-6-52,0 0,1 0,0 0,0-1,0 1,0-1,1 1,0-1,0 0,1 0,-1-1,1 1,0-1,8 8,15 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7:04.8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0,'1'1,"0"-1,0 0,0 0,0 1,0-1,-1 1,1-1,0 1,0-1,0 1,-1 0,1-1,0 1,-1 0,1-1,0 1,-1 0,1 0,-1 0,1-1,-1 1,0 0,1 0,-1 0,0 0,1 1,6 33,-7-29,13 125,-5 192,-3-29,30 696,-37 766,2-1717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7:06.3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214 0,'-24'375,"9"-198,-83 741,65-493,32 0,2-293,-4-59,-16 93,-2 45,21 184,1-175,-1-210,0 0,1 0,0 0,1 0,3 11,-5-20,1 1,-1 0,1 0,-1 0,1 0,0-1,0 1,0 0,0-1,0 1,1-1,-1 1,0-1,1 1,-1-1,1 0,-1 0,1 0,-1 0,1 0,0 0,0 0,-1-1,1 1,0 0,0-1,0 0,0 1,0-1,0 0,0 0,0 0,-1 0,5-1,-2 0,1-1,-1 1,0-1,0 0,0-1,0 1,5-4,30-25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7:08.2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88 0,'2'452,"-5"512,-18-449,-3 219,24-677,-3 0,-17 102,12-116,-2 72,9-81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7:13.8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330 184,'1820'0,"-1710"6,1 4,108 25,34 5,299-4,8-32,-429-5,1072-2,-768 3,10990-1,-11066-18,-63 0,143 14,-413 4,-1 0,0 2,1 0,38 8,-59-8,0 0,1 0,-1 1,0-1,0 1,0 1,-1-1,1 1,0 0,-1 0,0 0,1 1,-2-1,1 1,0 0,-1 0,1 0,-1 1,0-1,-1 1,1 0,2 6,1 12,-2 1,-1-1,0 1,-2 0,0-1,-2 1,-4 24,2 12,-13 455,8-204,-57 284,34-392,-5 223,38 107,1-173,0-242,19 120,-16-198,6 53,-12-83,1 0,-2 0,1 0,-2 0,1-1,-6 19,6-24,-1-1,0 0,0 1,0-1,0 0,0 0,-1 0,1-1,-1 1,0 0,0-1,0 0,0 0,0 0,0 0,-1 0,1-1,-1 1,-5 1,-6 1,0-1,-1 0,-21 0,29-2,-398 4,262-9,-1652-3,1715 7,-171 0,-1421 6,2 39,811 2,-718 23,291-15,-1395 245,1943-213,-307 43,686-66,56-10,-18-22,-59 11,172 1,-258 45,-25-30,234-29,124-14,-156-1,275-16,0 0,0 0,0-2,-26-6,36 7,0 0,0 0,0 0,0 0,0-1,1 0,-1 0,1 0,-1-1,1 1,0-1,1 0,-1 0,1-1,-6-8,-1-11,1-1,2 0,0 0,2-1,-5-46,3 18,-37-463,42-6,4 310,-2 70,-14-840,3 758,-9-158,-28 3,19 239,-7 1,-60-154,-53-123,116 306,-33-206,38 114,18 127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0.5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29 150,'-2'46,"-11"59,-1 26,14-114,2-27,1-15,39-159,-32 154,0-1,2 2,31-55,-39 79,0 0,0 1,0 0,0 0,1 0,-1 0,1 1,0 0,0 0,1 0,-1 1,1-1,-1 1,1 1,-1-1,1 1,0 0,0 0,0 1,0-1,0 1,6 1,0 0,0 0,0 0,0 1,0 1,0 0,-1 1,0 0,0 1,0 0,11 7,-16-8,0 1,-1-1,0 1,0 1,0-1,0 1,-1 0,0 0,0 0,-1 1,0-1,0 1,0 0,-1 0,3 13,-4-14,0-1,0 1,-1 0,0-1,0 1,0 0,-1-1,1 1,-2 0,1-1,0 1,-1-1,0 0,0 0,-1 1,0-1,1 0,-2-1,1 1,-6 6,1-4,-1-1,1 0,-1-1,0 0,-1 0,1-1,-1 0,0-1,0 0,-13 2,3 1,-6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1.5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63 281,'1'-6,"0"-1,0 1,0 0,1 0,4-9,4-20,-4-15,-4 28,8-39,-9 58,0 0,-1 0,1 1,-1-1,0 0,0 0,0 0,0 0,0 1,-1-1,1 0,-1 0,0 0,1 1,-1-1,-1 0,1 1,-2-4,2 5,0 0,0 0,-1 0,1 0,0 1,0-1,-1 0,1 0,0 1,-1-1,1 1,-1-1,1 1,-1 0,1 0,-1 0,1-1,-1 1,1 0,-1 1,1-1,-1 0,1 0,-1 1,1-1,-1 1,1-1,0 1,-1 0,1-1,0 1,-1 0,1 0,0 0,0 0,-1 1,-2 1,1 0,-1 1,1 0,0-1,0 1,0 0,1 0,-1 0,1 1,0-1,0 1,0-1,1 1,0 0,0-1,-1 8,0 10,1 1,2 28,-1-29,0 5,-1-11,1 1,4 26,-4-40,0 0,0-1,1 1,0 0,-1-1,1 1,0-1,0 1,1-1,-1 0,0 1,1-1,0 0,-1 0,1 0,0 0,0 0,0 0,0-1,0 1,0-1,5 3,-5-4,1 1,0-1,-1 1,1-1,0 0,-1 0,1 0,0-1,-1 1,1 0,-1-1,1 0,0 0,-1 0,1 0,-1 0,0 0,1-1,-1 1,3-3,6-5,0 0,16-18,-8 7,21-21,-25 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2.4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1 261,'0'3,"1"1,-1 0,1 0,0-1,0 1,3 5,5 18,-2 31,-2 0,-4 91,-2-102,23-200,-13 111,1 1,2 0,2 1,1 0,2 1,37-60,-53 99,11-20,0 1,2 1,21-23,-30 37,0 0,-1 0,2 0,-1 0,0 1,1 0,9-4,-12 6,0 0,0 0,0 0,0 1,0 0,0-1,0 1,1 0,-1 1,0-1,0 0,0 1,0 0,0-1,0 1,3 2,-3-1,0 0,0 0,0 0,-1 1,0-1,1 0,-1 1,0 0,0 0,0 0,0 0,-1 0,1 0,-1 0,0 0,0 0,0 1,0-1,-1 0,1 1,-1-1,0 1,0-1,0 5,-1 3,1 0,-2-1,1 1,-2-1,1 1,-7 15,5-15,-1 0,0-1,0 0,-1 0,0-1,-1 1,0-1,-1-1,0 1,0-2,0 1,-14 8,-1-3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3.4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0,'0'399,"0"-393,0 0,0 0,1-1,0 1,0 0,0-1,1 1,-1-1,2 1,-1-1,0 0,1 0,6 9,-6-12,-1 1,1 0,0-1,0 0,0 0,0 0,0 0,1 0,-1 0,1-1,-1 0,1 0,-1 0,1 0,0 0,-1-1,1 1,0-1,0 0,-1 0,1-1,5 0,-5 0,1-1,0 0,0 0,0 0,-1 0,1-1,-1 1,0-1,0 0,0-1,0 1,0-1,-1 1,0-1,0 0,0 0,0-1,3-5,1-4,1 0,-2-1,0 0,5-23,-2 5,-2 0,-1 0,-1-1,-1-34,-6 201,2-91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4.4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0,'-1'62,"-1"-34,2 1,1 0,6 40,-6-66,0 1,0-1,0 0,1 1,-1-1,1 0,0 0,0 0,0 0,0-1,0 1,1 0,-1-1,1 0,0 1,0-1,0 0,0 0,0-1,0 1,0-1,0 1,1-1,-1 0,5 0,9 3,0-2,1 0,34-2,-28 0,202-5,-198 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08.0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0,'412'31,"-365"-25,88 14,-69-9,113 4,653-17,-777 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5.2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110 1,'0'33,"-3"0,0-1,-3 1,0-1,-2 0,-1 0,-19 40,10-23,-10 20,50-107,-7 11,26-35,-37 56,1-1,0 2,1-1,-1 1,1-1,0 2,1-1,-1 1,1 0,13-6,-18 9,-1 0,1 1,0-1,0 1,1-1,-1 1,0 0,0 0,0 0,0 0,0 0,0 0,0 0,0 1,0-1,0 1,0 0,0-1,0 1,0 0,0 0,3 3,-2-1,0 0,0 0,-1 0,1 1,-1-1,0 1,0 0,0 0,0-1,2 8,1 9,0 0,-2 0,2 33,-5-51,2 207,-2-196,0 18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5.5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1,'5'0,"6"0,2 5,7 1,6 0,3-1,2-2,-5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6.4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0 301,'0'229,"0"-240,4-110,-2 103,1 0,1 1,0 0,14-33,-5 18,3 0,0 1,2 1,1 0,1 2,35-38,-51 62,0 0,0 1,0 0,0 0,9-5,-12 7,-1 1,1-1,0 1,0 0,-1 0,1-1,0 1,0 0,0 0,0 0,-1 0,1 0,0 0,0 0,0 0,-1 0,1 0,0 1,0-1,0 0,-1 1,1-1,0 0,0 1,-1-1,1 1,0-1,-1 1,1-1,-1 1,1 0,-1-1,1 1,-1 0,1-1,-1 1,1 0,-1-1,0 1,1 0,-1 0,0 0,0-1,0 1,1 1,2 11,-1 0,0 1,-1-1,0 1,-1-1,-1 0,0 1,-3 16,0-11,-1-1,0 1,-1-1,-1 0,-12 21,15-32,1 1,-1 0,2 0,-1 0,1 1,0-1,1 1,0-1,0 1,1 16,3 0,0-1,10 35,0-5,-9-29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7.7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1,'5'7,"-1"0,0 0,-1 0,0 1,0-1,0 1,-1 0,0 0,1 15,1-3,5 28,-2 1,1 58,-10 101,0-86,2-119,0 0,0 0,0 0,0 0,1 0,-1 0,1 0,0-1,-1 1,1 0,1 0,-1-1,0 1,1-1,-1 1,4 3,-2-4,-1 0,1 0,0 0,1-1,-1 1,0-1,0 1,1-1,-1 0,1-1,-1 1,1 0,-1-1,4 0,55 2,65-6,-56 1,-26 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19:28.7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1,'0'5,"0"11,0 7,0 6,0 1,0 2,0-1,0 0,0-2,0-4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10.5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0,'0'7,"0"9,0 16,0 8,0 4,0 2,0 0,0-1,0-9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11.5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16,'0'-7,"0"-2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23.2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0 123,'2255'0,"-1717"-21,-53 1,1508 19,-941 3,1084-2,-1418-18,-162 1,1158 11,377-8,41-13,2 28,-780 2,-115-3,-1166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25.3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201 0,'-3'46,"-2"-1,-2 0,-1 0,-21 59,-2 15,-40 203,54-247,7-33,-7 62,15-67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25.7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0,'7'0,"8"0,23 0,18 0,20 0,23 0,10 0,-2 0,-4 0,-14 0,-1 0,-10 0,-10 0,-18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26.7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144 470,'0'28,"-6"175,3-175,-1 1,-2 0,-1-1,-20 53,15-51,5-11,-1 0,-1-1,-15 24,23-41,0 0,1 1,-1-1,0 0,0 0,0 1,-1-1,1 0,0 0,0 0,0-1,-1 1,1 0,-1 0,-1 0,3-1,0 0,-1 0,1 0,-1 0,1-1,-1 1,1 0,0 0,-1 0,1-1,-1 1,1 0,0-1,-1 1,1 0,0-1,-1 1,1 0,0-1,0 1,-1 0,1-1,0 1,0-1,0 1,0-1,-1 1,1 0,0-1,0 1,0-1,-1-6,1 1,-1 0,1 0,1-1,-1 1,2-8,4-11,1-1,2 1,0 1,18-34,59-91,-85 147,3-5,0 1,1-1,0 1,0 0,0 1,0 0,1-1,0 2,0-1,1 1,-1 0,1 0,9-4,-8 6,1-1,0 1,0 0,0 1,0 0,0 1,0 0,0 0,0 1,17 3,-13-2,0 1,0 1,-1 0,0 1,1 0,-2 1,1 0,-1 1,0 0,0 0,-1 2,0-1,0 1,-1 1,0-1,-1 2,14 20,-2 7,-2 0,-1 0,21 78,-20-61,-17-52,14 33,-14-35,-1-1,0 1,1-1,-1 1,1-1,-1 1,1-1,-1 1,1-1,-1 0,1 1,-1-1,1 0,-1 1,1-1,0 0,-1 0,1 1,-1-1,1 0,1 0,-1 0,0-1,-1 1,1-1,0 1,0 0,0-1,0 0,0 1,-1-1,1 1,0-1,-1 0,1 0,0 1,-1-1,1 0,-1 0,1 0,0-1,18-40,-1-2,-2 0,17-72,-21 67,134-348,-30 94,-99 251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27.7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1,'1'13,"1"0,0 1,0-1,7 16,0 6,32 97,-25-87,11 50,-24-78,1 1,0 1,0-1,2-1,13 31,-17-44,1 0,-1 0,0-1,1 1,0-1,0 1,0-1,0 0,1 0,-1 0,1-1,-1 1,1-1,0 0,0 0,0 0,1 0,-1-1,0 0,1 0,-1 0,0 0,1-1,-1 1,8-1,7-3,1 0,-1-1,0-1,0 0,0-2,-1 0,0-1,0-1,17-11,28-21,56-48,-101 75,124-106,-87 71,-52 46,1 0,-1 0,0 1,1-1,0 1,-1 0,1 0,0 0,7-2,-10 4,1 0,-1 0,1 0,0 1,-1-1,1 0,-1 0,1 1,-1-1,1 1,-1 0,0-1,1 1,-1 0,0 0,1 0,-1 0,0 0,0 0,0 0,0 0,0 0,0 1,0-1,0 0,1 3,1 1,0 1,1-1,0 0,0-1,1 1,-1-1,1 0,0 0,0 0,6 3,-6-5,-1 0,1-1,0 1,-1-1,1 0,0-1,-1 1,1-1,0 0,0 0,0 0,-1-1,1 1,6-3,14-4,-1-1,0-1,31-17,4-1,-31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8:32.8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0,'7'0,"2"0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30.2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0 900,'3'1,"-1"1,0-1,0 1,0-1,0 1,-1 0,1-1,0 1,-1 0,1 0,-1 0,0 1,1-1,-1 0,0 0,0 1,0 2,1-1,43 100,-25-55,35 63,-45-96,0-1,1 0,0-1,1 0,1 0,0-1,28 20,-23-21,0 2,0 0,29 33,-45-44,1 0,-1-1,0 1,1-1,0 0,-1 1,1-1,0 0,0-1,0 1,0 0,6 1,-5-2,0-1,-1 0,1 0,-1 0,1-1,0 1,-1-1,1 0,-1 0,1 0,-1 0,0 0,0-1,4-1,39-25,-1-1,-1-2,76-71,-99 84,166-149,-8-9,249-315,-316 323,0 1,-79 128,-3 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33.7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1,'28'1,"0"2,49 11,26 3,316-11,-248-8,4476 2,-4597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7:36.6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83,'3'1,"-1"-1,1 1,-1 0,1 0,-1-1,0 1,1 1,-1-1,0 0,0 1,0-1,0 1,0-1,0 1,0 0,-1 0,1 0,-1 0,1 0,-1 0,0 1,0-1,0 0,2 4,1 7,1-1,-1 1,2 19,5 61,-4 1,-8 147,-1-113,0 310,2-485,-1-40,3 0,28-172,-11 159,-5 0,-4 0,-4-154,-6 246,0 0,0 1,1-1,0 0,0 1,4-11,-4 15,0 0,0 1,1-1,-1 1,1-1,0 1,-1 0,1-1,0 1,0 0,1 0,-1 0,0 1,1-1,-1 1,1-1,-1 1,1 0,0 0,3-1,18-3,1 1,-1 1,1 1,0 1,37 3,-17 0,1377 4,-1022-6,-343-3,85-14,30-3,374 17,-280 5,-89-4,204 5,-303 5,0 2,0 5,140 45,-186-52,0 0,63 5,12 2,-60-6,49 18,-71-19,-1-2,1-1,0-1,36 2,104-7,-78-2,-70 3,-6-1,0 1,0 0,-1 1,1 0,20 5,-28-5,0 1,0-1,0 1,-1-1,1 1,0 0,-1 0,1 0,-1 0,0 0,0 1,1-1,-1 1,-1 0,1-1,0 1,-1 0,0 0,1 0,-1 0,0 0,0 0,-1 0,1 4,1 14,-1-1,-1 0,-1 0,-1 1,0-1,-7 25,-4 35,2 353,12-303,0-96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8:50.3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1,'0'3456,"0"-3449,0 0,1 0,-1 0,1 0,0-1,1 1,0 0,2 6,-2-10,0 0,0 0,0 0,0 0,0-1,1 1,-1-1,1 1,-1-1,1 0,0 0,0 0,0 0,0-1,0 1,1-1,4 2,18 2,1 0,-1-2,1 0,-1-2,1-1,34-5,6 2,-5-1,1-4,-2-1,1-4,-1-2,103-41,-56 20,0 6,181-28,106 13,97 36,-289 11,302-2,-454 3,1 2,52 12,-16-2,-57-9,-23-4,0-1,1 1,-1-1,17-1,-22 0,0-1,1 1,-1-1,0 0,1 0,-1-1,0 1,0-1,0 1,0-1,0 0,-1 0,1 0,0 0,-1-1,3-2,7-11,0 0,-2 0,0-1,0 0,-2-1,0 0,-1-1,5-23,1-11,10-93,-11-43,-12-212,-4 197,2-1081,3 698,-1 553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8:53.0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1,'0'3073,"0"-3060,0 0,0 0,0-1,1 1,1-1,4 15,-5-24,0 0,0 0,0 0,0 0,1-1,0 1,-1 0,1-1,0 1,0-1,1 0,-1 1,0-1,1 0,-1 0,1-1,0 1,0-1,-1 1,1-1,0 0,0 0,0 0,1 0,5 0,7 0,1-2,-1 0,1 0,-1-2,0 0,1-1,26-10,-6 2,22-4,2 2,65-6,-93 17,0 2,0 0,0 3,0 1,51 10,64 27,-91-22,1-4,0-1,79 6,136-20,73 6,209 29,-377-33,213-5,-234-14,14-1,412 16,-307 5,543-2,-802 1,32-2,-46 1,0 0,0-1,-1 1,1-1,0 0,-1 1,1-1,0 0,-1-1,1 1,-1 0,0-1,5-2,-4-5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8:54.1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 2988,'-2'-48,"-12"-66,-1-5,5-511,11 462,19-85,-4 95,5-31,1-44,-20-293,-4 263,2 246,-2-1,0 1,-1 0,-10-33,-31-64,39 102,-13-29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00.7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1,'63'1,"108"14,-34 4,55 9,-52 0,221 40,254 19,6-52,1218-40,-1040 7,-368-40,-142 6,584 20,-544 15,204-3,-453 4,0 4,79 18,-65-10,3 0,25 5,164 7,450-26,-340-5,-230 3,-128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01.8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165 0,'-28'374,"19"-292,-10 46,-4 52,16-109,-28 126,3-34,25-80,2 0,8 90,-1-38,-3-46,3 99,0-175,1 0,7 24,-2-12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04.1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0,'0'2871,"0"-2825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06.1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0,'54'0,"0"3,103 17,-7 12,227 49,123 1,-301-57,335 16,4-42,-203-3,-18 6,371-5,-391-15,-28 0,85-3,173-3,-251 4,-140 5,-59 6,79-22,-87 16,121-12,49 23,-5 1,1227-29,-116 32,-1298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8:36.9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4504,'3'0,"0"1,0-1,0 1,0 0,0 0,0 0,5 2,13 5,38 2,0-2,1-2,100-5,-94-1,157-2,174 4,-203 17,25 1,493-17,-372-5,5063 2,-5351-3,0-3,-1-1,64-18,-61 11,1 3,101-6,26-2,-121 10,72-2,263 13,-388-2,-1 0,0 0,0-1,0 0,0 0,0-1,0 0,0 0,7-3,-11 3,0 0,0 0,0 0,-1-1,1 1,0-1,-1 0,0 0,1 1,-1-1,0-1,-1 1,1 0,-1 0,1-1,-1 1,0-1,0 1,1-8,-1-1,1-1,-2 0,0 0,0 0,-1 0,-1 1,-4-17,-31-87,10 39,17 44,-1-2,1 0,-10-72,2-10,-1-2,14 83,-15-58,3 22,5 14,1 11,3 0,-3-50,9-361,5 225,-1 178,4 0,12-54,-8 49,33-155,-6 52,-24 116,-2 0,9-88,33-253,-27 236,-7 14,2-275,-22 393,2-13,-3 0,-1 0,-10-48,-4-5,12 52,-2 0,-14-37,18 64,-1 0,1 1,-1-1,-1 1,1 0,-1 1,0-1,-10-7,11 8,-14-12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07.6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0,'0'7,"0"8,0 9,0 7,0 5,0 4,0 1,0 0,0 0,0 0,0 0,0 0,0-1,0-7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36.0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163 0,'0'4028,"-25"-3705,14-230,-7 38,-6 76,4 21,-3 82,23-231,1-28,-2 1,-13 85,2-69,-3 121,16 70,1-100,-2 354,0-479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37.9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118 108,'0'-7,"0"-3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45.0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238 228,'-3'4,"0"0,0 0,0 0,0 1,1-1,0 1,0-1,0 1,0 0,1 0,-2 10,-4 62,6-54,-5 478,8-328,-3-167,2 0,-1 0,0 0,1 0,0 0,1 0,-1 0,1 0,1-1,3 10,-3-12,-1 1,1-1,0 0,0 0,0-1,0 1,0-1,1 1,-1-1,1 0,-1 0,1 0,0-1,0 1,0-1,0 0,4 0,37 6,1-3,1-1,86-8,-45 2,1454-4,-911 9,451-2,-1080 0,8 0,-1 0,1-1,-1 0,15-3,-22 3,0 1,0-1,0 0,0 0,0 0,0 0,-1 0,1 0,0 0,0-1,-1 1,1 0,-1-1,1 0,-1 1,0-1,1 0,-1 0,0 0,0 1,0-1,-1 0,1 0,0 0,-1-1,1-1,0-13,-1-1,0 1,-2-1,-5-31,-1-2,-5-460,15 337,0 134,1 1,16-71,-17 105,-1 0,0 0,-1-1,1 1,-1 0,0 0,0-1,-1 1,-1-8,2 11,-1 1,0-1,0 0,0 0,0 1,0-1,-1 1,1-1,0 1,-1 0,1-1,-1 1,0 0,1 0,-1 0,0 0,1 0,-1 0,0 1,0-1,0 1,0-1,0 1,0-1,0 1,0 0,0 0,-2 0,-31 1,-68 9,30-1,-119 14,-107 6,167-29,30 0,-123 14,193-10,-33 5,-96 24,92-16,0-2,-2-3,1-4,-138-1,-1189-11,788 6,576-2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48.2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118 10,'0'2688,"0"-2647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30.7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394 0,'-2'195,"5"226,16-191,1 28,-22-79,4 88,-1-264,-1 1,1-1,-1 1,1-1,0 1,0-1,1 0,-1 1,1-1,0 0,0 0,0 0,0 0,0-1,0 1,1 0,0-1,-1 0,1 1,0-1,0 0,0-1,0 1,0 0,1-1,-1 0,5 2,9 0,-1 1,0-2,1 0,26-1,-30-1,111-2,219-29,-251 22,149 3,-29 4,-33-17,44-1,-108 20,-52 1,0-2,91-14,-71 3,123-3,87 16,-111 1,-132-3,-1-3,74-14,-27 6,-36 6,-56 6,0-1,0 0,0 0,-1 0,1 0,0-1,-1 0,1 1,-1-1,0 0,1-1,-1 1,0 0,0-1,-1 0,1 0,0 0,-1 0,0 0,1 0,-1-1,-1 1,1-1,0 1,-1-1,0 0,0 0,1-4,1-12,-1 1,-1-1,0 1,-4-31,1 20,-4-562,7 385,-1 198,0 1,0-1,-1 1,-1-1,-3-14,4 20,0 0,0 0,-1 1,1-1,-1 1,0-1,0 1,0 0,0-1,0 1,0 0,0 0,-1 0,1 1,-1-1,1 1,-1-1,0 1,1 0,-6-1,-20-4,0 1,0 2,-1 1,1 1,-36 4,17-2,-1812 7,1205-9,614-1,1-2,-45-10,40 6,-66-4,-196 11,138 3,134-3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50.0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1,'0'2842,"2"-2792,15 84,2 16,-14-105,11 50,-8-52,5 60,7 63,-11-107,3 66,-14 3,4 60,0-175,0 0,8 25,-1-13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55.8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472 0,'248'14,"-87"-3,387 18,419 19,2-28,6544-24,-4088 6,-952-2,-2309-7,182-31,-150 12,-52 16,166 10,-127 3,706-4,-881 1,1 0,-1 1,1 0,-1 0,16 5,-21-5,0 0,-1 0,1 1,0-1,-1 1,1 0,-1-1,1 1,-1 1,0-1,0 0,0 0,0 1,0-1,-1 1,1 0,-1-1,0 1,2 5,3 17,-2 1,0-1,-2 1,-1 0,-1 0,-3 31,0-1,1 14,14 608,14-114,-23-483,3 1,5-1,30 121,1-5,31 116,-24-132,7 24,-45-162,-1 0,-2 1,2 61,-8-84,14 97,2 33,-16 143,-4-157,3-127,-2 0,1 1,-2-1,1 0,-1 0,-1 0,-6 16,6-19,-1-1,0 0,0 1,0-2,-1 1,1 0,-1-1,-1 0,1 0,-1-1,-11 8,-47 33,50-33,-1-1,0 0,0-1,-1-1,0-1,-1 0,1-1,-34 9,-14-8,-2-3,-124-7,80-1,-404-31,-271-38,755 70,-872-13,570 17,-3938-2,3424 41,34 0,87-15,557-18,-679 75,403-34,5-1,-841 80,76-111,787-21,-2633 4,2947-3,-115-18,-100-34,13-24,129 30,125 37,-1 3,0 2,0 3,-59 1,85 2,0-1,0-2,-27-7,22 5,-41-4,41 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01.8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2425 478,'-21'-19,"-13"-15,-70-84,59 69,25 28,-2 2,0 0,-2 1,0 1,-1 1,0 2,-32-14,26 14,0 3,-1 0,-54-10,-85-2,-324-2,457 27,-1 2,-65 16,43-7,10 0,1 2,-57 25,-1 0,-38 22,64-24,35-17,2 2,1 2,1 2,1 2,-46 41,82-65,1 0,0 0,0 1,0-1,1 1,0 0,0 0,1 1,-1-1,1 1,1 0,-1 0,1 0,0 0,1 0,-2 14,3-12,0 0,1 1,0-1,1 0,0 0,0-1,1 1,0 0,0-1,1 1,0-1,0 0,7 8,7 8,2-1,0 0,1-2,2 0,47 34,-29-28,0-2,2-2,46 17,-53-26,2-2,0-2,0-2,1-1,49 3,199-8,-145-5,1115 3,-1249 0,-1 0,0 0,1-1,-1 0,0 0,0-1,0 0,14-5,-18 5,0 0,0 0,0 0,-1-1,1 1,-1-1,1 0,-1 1,0-1,0 0,0 0,0-1,0 1,-1 0,1-1,-1 1,0 0,0-1,-1 0,2-3,2-34,-2-1,-1 1,-6-53,1 6,2-47,2 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0.2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125 1,'-1'8,"0"-1,0 0,0 1,-6 12,1 2,-22 84,6-30,4 2,-14 130,29-174,0-5,2 49,1-72,1 0,-1 0,1 1,1-1,-1 0,1 0,0-1,0 1,1 0,-1-1,1 1,1-1,6 9,-5-9,0-1,1-1,-1 1,1-1,0 0,0 0,0-1,0 1,0-1,0-1,1 1,-1-1,9 1,14 0,48-3,-50 0,284-13,-278 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28.9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133 239,'11231'0,"-10590"-21,-111 1,-354 18,409-13,169-10,-350 8,-91 0,965 11,-720 9,774-3,-1014-25,-213 13,35-4,175-12,-253 29,-36 0,0-1,0-1,1-1,46-11,-66 11,72-17,-73 18,0 0,0 1,1-1,-1 1,0 1,1-1,-1 1,0 0,0 0,7 3,-11-3,0 0,-1 0,1 0,-1 0,1 0,-1 1,1-1,-1 0,0 1,0 0,0-1,0 1,0-1,0 1,0 0,0 0,-1 0,1-1,-1 1,1 0,-1 0,0 0,1 0,-1 0,0 0,0 0,-1 0,1 0,-1 3,-2 8,0 0,0 0,-8 17,3-7,-36 168,37-164,1 2,1-1,-2 46,8 87,0-77,0 1125,2-1136,15 80,2 53,-19-141,13 176,20-17,-4-33,10 273,-42 492,2-939,-1 0,-1-1,0 1,-1-1,-8 23,10-33,-2 0,1 0,0 0,-1-1,0 1,-1-1,1 1,-1-1,0 0,0-1,-1 1,1-1,-1 0,0 0,0 0,-1-1,-6 5,-6-2,-1 0,1-1,-1-1,0-1,-34 2,-104-6,89-2,-1856-3,1112 8,-7166-2,7296 19,95 1,133-19,-473 14,653 1,-976 33,-1157-49,1019-2,1379 2,-1 0,0 0,1-1,-1 0,1-1,-15-5,20 6,1-1,-1 0,1 0,0 0,0 0,0 0,0-1,0 0,0 1,1-1,-1 0,1 0,0-1,0 1,0 0,0-1,1 1,-1-1,0-4,-4-12,2 0,0 0,1 0,0-30,6-85,1 69,18-282,22 68,-38 247,34-212,-29 152,-4 0,-9-135,0 81,2-2852,0 5730,3-2662,13 77,3 32,-15 401,-7-299,3 526,0-772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2.6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225 708,'1'-61,"-4"-70,3 126,-1 1,0-1,0 1,0-1,0 1,-1 0,0 0,0 0,0 0,0 0,-1 0,1 0,-1 1,-5-5,7 6,-1 1,0 0,1-1,-1 1,0 0,0 0,0 0,0 0,0 1,0-1,0 0,-1 1,1 0,0-1,0 1,0 0,0 0,-1 0,1 0,0 1,0-1,0 1,0-1,0 1,0 0,-1-1,2 1,-1 0,0 1,0-1,-2 2,-3 2,0 1,0 1,1-1,0 1,0 0,1 1,-1-1,2 1,-1 0,-3 9,-6 17,-11 42,14-40,9-31,1 0,-1 1,1-1,0 0,1 1,-1-1,1 8,0-12,0 1,1-1,-1 1,0-1,1 1,-1-1,1 1,0-1,-1 0,1 1,0-1,0 0,0 0,0 1,0-1,0 0,0 0,0 0,0 0,1 0,-1-1,0 1,1 0,-1 0,0-1,1 1,-1-1,1 1,-1-1,2 0,4 1,-1 0,0-1,1 0,-1-1,0 1,1-1,-1 0,0-1,0 0,8-2,57-30,-66 31,49-31,-43 26,1 1,-1 0,1 0,0 1,1 0,13-3,-24 8,-1 1,1 0,0 0,-1-1,1 1,0 0,-1 1,1-1,0 0,-1 0,1 1,-1-1,1 1,0-1,-1 1,1 0,-1-1,0 1,1 0,-1 0,0 0,1 0,-1 1,0-1,0 0,0 0,0 1,0-1,0 0,0 1,0-1,-1 1,2 1,1 7,0 0,0 0,-1 0,2 14,-2-10,1 3,-1 0,1 0,7 24,-9-39,-1 0,1 0,-1 0,1 0,0 0,0 0,0 0,0 0,0 0,0 0,1-1,-1 1,0 0,1-1,0 1,-1-1,1 0,0 1,0-1,0 0,-1 0,1 0,0 0,0-1,1 1,-1 0,3 0,-3-2,1 1,0-1,0 0,0 0,-1 0,1 0,0 0,-1 0,1-1,-1 1,0-1,1 0,-1 1,0-1,3-3,29-39,-23 28,13-17,180-270,-200 297,13-25,-7 22,-10 9,0 0,1 0,-1 0,0 0,0 0,1 0,-1 0,0 0,1 0,-1 0,0 0,0 0,0 1,1-1,-1 0,0 0,0 0,1 0,-1 1,0-1,0 0,0 0,0 0,1 0,-1 1,0-1,0 0,0 0,0 1,0-1,0 0,1 0,-1 1,0-1,0 0,0 0,0 1,0-1,4 26,0 0,-2 0,-1 0,-3 46,0-17,0 6,0-35,1 0,2-1,0 1,8 39,-8-61,0 0,0 0,0 0,1 0,-1 0,1-1,0 1,0 0,1-1,-1 1,1-1,0 0,0 0,0 0,0 0,0 0,1-1,-1 1,1-1,-1 0,1 0,0-1,0 1,0-1,0 0,0 1,0-2,1 1,-1-1,6 1,0-2,0 1,-1-2,1 1,0-1,-1-1,0 0,1 0,-1-1,0 0,-1-1,1 0,8-6,1-3,0-2,-1 0,-1 0,-1-2,0 0,-1 0,14-27,-7 7,-2 0,28-81,-39 93,-8 26,0 0,0 0,0 0,-1 0,1 0,0 0,0 0,0 0,0 0,0 0,0 0,0 0,0 0,0 0,0 0,-1 0,1 0,0 0,0 0,0 0,0 0,0 0,0 0,0 0,0 0,0 0,0 0,0 0,0 0,-1-1,1 1,0 0,0 0,0 0,0 0,0 0,0 0,0 0,0 0,0 0,0 0,0 0,0-1,0 1,0 0,0 0,0 0,0 0,0 0,0 0,0 0,0 0,0 0,0 0,0-1,-9 12,-9 20,8-4,1 1,2 1,1 0,1 0,1 0,1 56,3-80,0-1,0 1,1 0,0-1,0 1,0-1,1 1,0-1,-1 1,1-1,4 5,-5-8,0 1,0-1,0 0,1 1,-1-1,0 0,1 0,-1 0,1 0,-1 0,1-1,0 1,-1 0,1-1,0 1,0-1,-1 0,1 1,0-1,0 0,-1 0,1 0,0 0,0-1,0 1,-1 0,1-1,0 1,-1-1,1 1,2-2,25-10,-13 4,1 2,-1 0,21-4,-31 9,1 1,0-1,-1 1,1 0,0 0,-1 1,1 0,-1 0,1 1,-1-1,1 1,5 3,1 2,-1 0,0 1,-1 0,18 16,-17-14,-11-9,0-1,-1 1,1 0,0-1,0 1,-1-1,1 1,0-1,0 0,0 1,0-1,-1 0,1 1,0-1,0 0,0 0,0 0,0 0,0 0,0 0,0 0,0 0,0 0,-1-1,1 1,0 0,0 0,0-1,0 1,0-1,-1 1,1-1,0 1,0-1,-1 1,1-1,0 0,-1 1,1-1,-1 0,1 0,0 1,0-3,3-4,0-1,-1 0,0 0,3-9,0 0,179-371,-56 128,-106 214,-13 29,-1-1,-1 0,0-1,-2 1,0-1,4-25,-10 44,0 0,-1 0,1 0,0 0,0 0,0 1,0-1,0 0,0 0,-1 0,1 0,0 0,0 0,0 0,0 0,0 0,0 0,-1 0,1 0,0 0,0 0,0-1,0 1,0 0,0 0,-1 0,1 0,0 0,0 0,0 0,0 0,0 0,0 0,0 0,0-1,-1 1,1 0,0 0,0 0,0 0,0 0,0 0,0-1,0 1,0 0,0 0,0 0,0 0,0 0,0 0,0-1,0 1,0 0,0 0,0 0,0 0,0 0,0-1,0 1,0 0,0 0,0 0,0 0,0 0,1 0,-1 0,0-1,0 1,-11 13,-9 23,-2 20,3 0,-22 116,20-75,3-17,-13 131,28-159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3.0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0,'7'0,"29"0,28 0,31 0,13 0,0 0,-3 0,-20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3.6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0,'7'0,"9"0,15 0,9 0,5 0,-6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4.0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0,'0'20,"0"14,0 14,0 20,0 4,0 4,0-4,0-8,0-14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42.4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63 10,'0'3691,"0"-3643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44.8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0 118,'856'-15,"231"-12,-1 28,-391 1,6954-2,-641 0,-6807-17,-74 3,8 7,115-11,-74-1,-130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46.0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0,'0'64,"16"123,-4-102,1 104,-13 86,-1-120,1-121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38.7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282 1,'-1'11,"0"0,-1 0,0 0,-4 12,0 0,-70 252,-25 110,70-235,7 1,-8 236,34 542,0-335,0-503,3 0,4 0,26 110,50 250,-40-252,-27-136,-4 0,12 129,-25 125,-3-150,2-134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0:40.8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85 1,'-3'0,"0"0,0 0,0 1,0 0,1-1,-1 1,0 0,0 0,1 1,-1-1,1 1,-1-1,1 1,0 0,0 0,-1 0,1 0,0 0,1 0,-1 0,0 1,1-1,-1 1,1-1,0 1,0 0,0-1,-1 5,-2 8,0 1,1 0,-1 29,3-35,-4 315,7-216,17 208,-1-74,4 59,2 89,-22-267,26 179,-4-142,55 268,-59-355,-4 1,13 147,-9-15,0 52,-21 134,1-359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2:08.2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 3972,'-1'-14,"0"0,-2 0,1 0,-7-17,-5-29,4-48,8-181,4 153,-1-1077,2 1166,1 1,3 0,2 0,15-45,-9 31,-6 13,-2 0,1-82,2-15,15-24,-9 67,7-166,-26-376,3 636,0 1,1-1,-1 0,1 0,0 0,1 1,0-1,2-7,-2 11,0 0,0 0,0 0,0 1,0-1,1 0,-1 1,1 0,0-1,-1 1,1 0,0 0,0 1,1-1,-1 1,0-1,0 1,5-1,12-3,0 1,0 1,1 1,22 0,87 6,-61-1,399 1,-317-5,-84 5,81 13,-79-7,74 0,1230-9,-604-3,1510 2,-2012 21,15 1,-229-23,-23 0,0 0,0 3,0 0,48 11,-39-4,0-2,0-2,43 1,123-7,-77-2,3414 3,-3238-19,-46 0,349-22,143-1,942 43,-1458-21,-15 0,422 19,-293 3,36-22,-6-1,1099 23,-1472-3,1 1,-1 1,1-1,0 1,-1 0,1 0,-1 0,1 1,-1 0,0 0,7 4,-8-4,-1 1,0 0,0 0,0 1,0-1,-1 0,1 1,-1 0,0 0,0 0,0 0,0 0,-1 0,1 0,0 7,5 33,-1 1,-3 0,-1 0,-6 56,1-32,-2 971,5-699,3-293,16 95,-1-28,-7-23,18 251,-28-271,-1 11,14 105,35 98,-41-230,-3 1,-3 100,-2-153,0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9:33.0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1,'2'0,"-1"1,0-1,1 0,-1 1,0-1,1 1,-1 0,0-1,1 1,-1 0,0 0,0 0,0 0,0 0,0 0,0 0,2 2,12 23,-7-9,-1 1,-1-1,-1 1,-1 0,0 0,1 27,-1 117,-4-117,-3 2611,0-2585,-14 76,-2 39,16 485,6-345,-3 2125,0-2417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8.8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81 0,'1'99,"-4"141,0-189,-3-1,-20 85,-13 31,35-188,3-27,5-27,3 0,3 1,26-94,-33 155,-2 7,1 0,0 0,0 0,5-11,-7 17,1 0,0 0,-1 0,1 0,0 0,0 0,0 0,0 0,-1 0,1 0,0 0,1 0,-1 1,0-1,0 0,0 1,0-1,0 1,1 0,-1-1,0 1,0 0,1 0,-1-1,0 1,1 0,-1 0,0 0,0 1,1-1,1 1,4 1,-1 1,0 0,1 0,-1 1,-1 0,1 0,0 0,-1 1,0 0,0 0,0 0,-1 0,5 7,9 15,22 43,-34-59,12 29,-2 0,-1 2,15 75,-24-91,4 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9.2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1 167,'7'0,"9"0,22 0,24 0,10 0,18-14,15-18,-4-3,-6-9,-19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19.5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0 511,'7'0,"9"0,8-6,7-17,11-24,13-17,10-19,8-14,-2-6,-13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20.4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205 1,'-14'17,"0"1,1 0,0 1,2 0,0 1,1 1,-9 28,-38 155,53-187,-10 53,3 0,4 1,2 0,4 0,2 1,18 111,-17-169,0-1,1 1,0-1,1 0,1 0,8 17,-11-27,0 0,0 0,0 0,0 0,0-1,1 1,-1-1,1 1,0-1,0 0,0 0,0 0,0-1,0 1,0-1,1 1,-1-1,0 0,1-1,-1 1,1 0,-1-1,1 0,-1 0,1 0,-1 0,1-1,-1 1,1-1,4-1,5-2,-1-1,0 0,0-1,0 0,-1-1,0 0,0-1,0 0,-1 0,-1-1,13-14,10-17,45-68,-56 76,-20 31,30-46,32-63,-54 94,-2-1,0-1,-2 0,0 0,0 0,-2 0,2-33,-4 36,0-8,-1-1,-5-38,5 57,-1 0,0 0,0 0,0 0,-1 1,0-1,0 0,0 1,0-1,-1 1,0 0,0 0,0 0,0 0,-1 1,1-1,-1 1,-6-5,7 7,-1-1,1 1,0 0,-1 0,1 0,-1 0,1 1,-1 0,1-1,-1 1,0 0,1 1,-1-1,1 1,-1-1,1 1,-1 0,1 1,0-1,-1 0,1 1,0 0,0 0,0 0,0 0,-2 3,-3 1,1 1,0 0,0 0,0 1,1 0,0 0,1 0,-5 11,-5 17,2 1,1 1,-8 52,8-38,-1 7,-10 117,22-145,1 0,1 0,1 0,2-1,13 49,-15-70,1-1,0 1,1-1,0 1,0-1,1-1,0 1,9 10,-10-13,1-1,-1 0,1 0,0 0,0-1,1 1,-1-1,1-1,-1 1,1-1,0 0,12 3,16-1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40.5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286 428,'-11'0,"-13"-1,0 1,-1 2,1 0,-39 10,57-11,1 1,-1 0,0 1,1-1,-1 1,1 0,0 0,0 1,0-1,0 1,1 0,-1 1,1-1,0 1,1 0,-1 0,1 0,0 0,0 1,0-1,1 1,0-1,-3 13,1 1,1 0,1 0,0 37,2-49,0 0,1-1,0 1,0 0,0-1,1 1,0-1,0 0,1 1,0-1,0 0,0-1,1 1,7 8,0-3,1-2,1 1,0-2,0 0,0 0,1-1,0-1,1-1,-1 0,1 0,0-2,0 0,1 0,-1-1,0-1,1-1,-1 0,1-1,-1-1,0 0,1-1,14-5,-4-2,-1 0,0-2,-1-1,0-1,-1-1,0 0,20-21,-15 10,-1-1,-1-1,-2-2,32-50,22-33,31-53,-89 128,-1 0,-2 0,-2-2,13-55,-29 114,0 0,2 0,0-1,1 1,0 0,2-1,0 1,1-1,1 0,9 19,34 41,-29-49,18 37,-22-31,-1 1,-1 0,-2 1,-2 1,-1 0,-2 0,-2 0,1 58,-7-89,1-1,1 1,-1 0,1-1,0 1,1 0,-1-1,1 1,3 6,-3-11,0 1,0-1,0 1,0-1,0 0,0 1,1-1,-1 0,1-1,-1 1,1 0,0-1,0 0,0 1,0-1,0 0,0 0,0-1,0 1,0-1,0 1,4-1,5 0,-1 0,1-1,0 0,-1 0,1-1,0-1,19-7,77-40,-94 43,55-30,-1-3,-2-3,91-77,-111 79,-2-2,-1-1,-3-3,-2-1,35-57,-59 82,-1-1,17-44,-15 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40.9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203 1,'-16'18,"1"1,0 1,-20 37,-28 70,47-90,7-17,2 1,0 0,1 0,1 1,1 0,-1 29,5 136,3-106,-3-68,0 1,1 0,1 0,1-1,6 26,-8-37,0 1,0-1,0 1,0-1,1 0,-1 1,1-1,-1 0,1 0,0 0,-1 0,1-1,0 1,0 0,0-1,1 1,-1-1,0 0,1 0,-1 0,1 0,-1 0,1 0,-1 0,1-1,-1 0,1 1,0-1,-1 0,1 0,-1-1,1 1,0 0,-1-1,1 1,-1-1,1 0,4-2,55-28,-31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1.8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154 1,'0'6,"0"10,0 8,-6 7,-3 12,0 12,-11 10,-3 1,2 3,6 2,4 4,5-5,-4 6,0 4,2 1,2-12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2.5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1,'7'0,"9"0,15 0,16 7,20 2,12 6,6 1,-4-3,-10-3,-16-4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3.0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1,'14'0,"10"0,16 0,13 0,19 0,11 0,4 0,-6 0,-3 0,-8 0,-9 0,-15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3.4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35.1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0 122,'4253'0,"-172"0,-3410-57,-492 36,501-22,5 43,-321 2,4757-2,-4941 7,279 47,-249-10,-126-23,106 11,80 8,-117-14,94-7,-51-6,145 34,-144-30,-128-14,86 15,60 23,299 17,-459-56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3.8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41,'6'0,"10"0,8 0,14 0,7 0,2 0,1-7,-2-9,-8-2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4.3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0,'7'7,"8"2,3 13,4 3,-2 11,4 5,3 3,4 1,4-1,3-7,-6-11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4.6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292 1,'-7'7,"-15"36,-11 17,-7 19,-10 17,4-2,9-4,5-9,8-20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5.0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1 244,'0'496,"1"-532,2 1,1-1,2 1,18-62,-6 44,2 1,39-71,-43 95,1 1,2 0,0 1,2 1,0 2,2 0,27-22,-44 40,1 0,0 0,0 0,1 1,-1 0,1 0,0 1,0 0,0 1,0-1,0 2,1-1,-1 1,1 0,-1 1,1 0,-1 0,1 1,-1 0,1 1,-1 0,0 0,0 1,0 0,0 0,0 0,0 1,-1 1,0-1,0 1,0 0,-1 1,7 6,-7-5,0 0,-1 1,0-1,0 1,-1 0,0 0,0 1,-1-1,0 1,0 0,-1 0,0 0,-1 0,0 0,0 0,-1 0,0 0,-3 16,2-17,0 1,-1-1,0 0,0 0,-1 1,0-1,0-1,-1 1,0 0,0-1,-1 0,0 0,-1 0,1-1,-1 0,0 0,-1 0,1-1,-14 9,-7-2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35.7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10 674,'24'0,"0"-1,1-1,33-7,-48 6,0 0,0 0,-1-1,1 0,-1 0,0-1,0 0,-1-1,1 0,-1 0,7-9,17-23,-1-1,-3-1,-1-2,-2-1,25-61,-34 70,-2-1,-1-1,-2 0,10-56,-21 89,1 0,-1 0,1 0,-1 0,0 0,0 0,0 0,-1 0,1 0,-1 0,1 0,-1 0,0 0,0 0,-2-3,2 5,0 0,1 1,-1-1,0 1,1-1,-1 1,0-1,0 1,1 0,-1-1,0 1,0 0,0 0,1-1,-1 1,0 0,0 0,0 0,-1 0,-26 10,14-2,0 2,1 0,0 0,0 1,1 1,-16 20,-59 87,67-90,-8 16,1 1,-30 73,-24 104,62-164,-20 112,36-148,0 1,1 0,2 0,0 0,2 0,0 0,10 40,-8-51,1 0,0-1,1 0,1 0,0 0,0-1,1 0,0 0,13 12,-16-19,-1 0,1 0,0-1,0 1,0-1,1 0,-1-1,1 1,-1-1,8 2,-9-3,0-1,0 1,0-1,0 0,1 0,-1 0,0-1,0 0,0 1,0-1,0-1,0 1,0-1,0 1,0-1,3-2,0-2,-1 0,0 0,0-1,-1 1,1-1,-1 0,-1-1,1 1,-1-1,4-11,14-23,42-60,-35 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46.1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121 1,'-15'283,"-8"87,19-227,-13 62,1-12,-5 43,-3 87,24-304,0 3,1 0,0 0,6 24,1-14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47.3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163 1,'0'7,"-1"0,-1 0,1 0,-1-1,0 1,-1 0,-4 9,-6 15,-5 41,3 1,-7 103,12-89,-7 68,-16 108,23-170,3 0,9 126,0-76,-2-109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48.4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0,'0'1471,"0"-1438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49.5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0,'0'1119,"-3"-1065,-3-1,-1 0,-18 58,2-7,15-61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51.8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1 677,'194'-2,"-1"-8,196-38,-275 28,315-48,477 15,6443 56,-6330-34,-7-42,231-59,-926 83,-204 30,-6 7,1 5,137 8,-107 2,139 0,523-5,-50-84,-738 84,783-67,5 65,-435 6,489-2,-800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37.6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187 0,'0'7,"-7"9,-2 15,1 16,-6 20,-7 6,0 3,4 10,-2 3,2 0,4-1,-3-9,2-12,3-16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54.2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1 281,'26'1,"38"6,0 1,867 18,-706-26,4383 1,-2168-3,-1470-16,-361 4,1589 4,-1541 11,-363-17,-63 1,1327 4,-938 13,-532-6,0-5,123-28,-162 28,16 0,1 2,77 3,-24 1,44-14,34-3,169 0,-142 5,-45 13,20-1,-41-19,-59 7,506-29,-549 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1:55.2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1,'7'0,"2"7,13 2,10-1,-1-1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4:19.2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21,'0'-9,"0"-2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4:34.6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4:36.6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1,'0'4342,"0"-4298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4:42.8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212 264,'5'1,"1"1,0 0,-1 0,1 0,-1 1,0 0,9 6,5 2,1-1,-2 0,0-2,0 1,1-2,0-1,26 6,230 23,106-4,8-31,-167-3,1740 3,-1384-23,-231 5,1212-113,-664 39,-520 90,-5 0,9-38,-342 34,70-14,-58 10,74-7,-123 17,786-45,15 28,1583 20,-1226-6,2605 3,-3456 27,-62-2,298-22,-280-5,-251 2,1 0,0 1,0 0,21 6,-30-6,-1 0,1 0,0 1,0 0,-1 0,1 0,-1 0,0 1,0-1,0 1,0 0,0 0,0 0,-1 0,1 0,-1 0,0 1,0 0,2 3,0 5,-1-1,1 1,-2-1,0 1,1 23,-4 62,0-60,-9 844,9-849,-3 0,0 0,-12 40,7-34,-8 70,13 337,7-233,-3-187,0 85,21 175,13 132,-34 4,-3-167,5-173,-5 100,2-176,1 0,-1-1,-1 1,1 0,-1-1,1 1,-1-1,-1 0,1 0,-1 0,1 0,-1 0,0 0,0-1,-1 1,1-1,-1 0,0 0,0 0,0-1,0 1,0-1,0 0,-1 0,1-1,-1 1,-5 0,-14 4,0-2,0-1,0-1,-28 0,31-2,-551-3,169-3,-3232 6,3111 28,100-2,143-22,-81 2,3 26,120 1,-358 2,153-12,139-3,-266 35,280-20,-543-14,145-12,-421 39,617-23,70-1,-798-21,630-5,-258 2,491 27,29 0,228-26,-8 0,-130 17,-133 12,-3-28,212-3,110 4,-1 2,-52 12,-53 5,141-20,-210 24,151-13,-134 6,-78-19,162-2,80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4:53.8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100 273,'0'641,"-1"-629,1 1,1-1,1 1,4 22,-5-32,1 1,-1 0,1 0,0-1,0 1,0-1,0 1,1-1,-1 0,1 0,0 0,0 0,0 0,0-1,0 1,1-1,-1 0,8 3,25 9,0-2,0-2,1-1,0-2,41 2,-8-5,130-9,-159 1,0-3,0-1,44-15,116-51,-40 14,-94 37,-29 8,1 2,0 1,1 3,56-7,337 12,-223 8,-72-4,148 20,-274-18,322 48,-212-33,161 3,124-21,-180-2,2197 1,-1265 3,-1144 0,-1-2,1 0,-1 0,1-2,-1 0,24-8,-32 9,-1 0,0-1,0 1,-1-1,1 0,-1-1,1 1,-1-1,0 0,0 0,-1 0,1-1,-1 1,0-1,0 0,-1 0,1 0,-1 0,0 0,2-9,2-24,-1 0,-2-1,-2 1,-6-68,1 21,0-259,4 337,0-1,0 0,-1 1,0-1,-1 1,0-1,0 1,0 0,-1 0,-5-9,5 11,0 0,0 1,-1 0,0-1,0 2,0-1,-1 0,1 1,-1 0,0 0,0 0,0 0,0 1,-10-3,-1 0,0 2,0 0,0 1,0 0,-1 2,1 0,-1 1,1 0,-22 5,-21 7,-66 25,111-34,-28 10,-1-3,0-1,-1-2,-50 2,-98 15,-7 0,66-22,-61 4,151-3,1 1,-65 18,42-4,0-4,-1-2,-133 7,113-19,35-2,0 2,-98 16,73-3,-153 7,-80-22,129-2,-3787 3,3928-2,0-3,1-1,-1-2,-66-23,60 17,-2 1,-74-10,-38 17,114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4:59.7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1,'0'1540,"0"-1495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5:06.8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312 321,'1033'0,"-943"-5,0-4,155-36,-56 8,13 0,103-17,-202 41,105 0,-72 15,-60 0,134-13,29-30,-126 19,2 5,149-4,1466 25,-1670-1,112 20,19 2,-71-22,-69-3,0 2,99 17,-87-7,2-2,124 3,-139-10,0 2,49 12,72 7,-82-22,-54-2,0 1,0 2,68 14,-55-6,0-2,1-2,53 0,152-8,-111-1,2091 1,-2188-1,-1-3,65-14,-56 9,61-5,349 11,-240 7,-143-4,101 3,-177-1,-1-1,1 1,0 0,-1 0,1 0,-1 0,0 1,1 0,-1 0,0 0,0 0,0 1,0 0,-1 0,1 0,-1 0,1 0,-1 1,0-1,3 6,-2-1,0 1,0-1,-1 1,-1 0,1 0,-1 0,-1 0,1 1,-1 11,-5 244,-2-97,7-155,-2 0,0 0,0 1,-6 18,6-28,0 0,0 0,-1-1,0 1,0 0,0-1,0 1,-1-1,1 0,-1 0,0 0,0 0,0 0,0-1,0 1,-1-1,1 0,-8 4,-4-1,1-1,-1 0,0-1,-23 1,-6 3,-75 9,-150 3,-124-19,157-3,188 3,-19-1,1 3,-120 18,-28 33,156-40,0-2,-77 5,-17 1,90-6,-404 58,382-56,1 3,-145 48,175-47,-2-2,1-3,-2-1,0-4,-82 2,84-6,-96 19,-25 2,-81-23,156-4,-154 16,59 10,-218-1,-4356-25,2980 4,1744-1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01.3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1,'0'1009,"0"-964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3:56:38.1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31,'7'0,"8"0,9 0,8 0,11 0,18-7,6-2,-1 1,-12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05.6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206 167,'5'1,"-1"-1,1 1,-1 0,0 0,1 1,-1-1,6 4,15 4,17 1,1-2,81 6,93-11,-158-4,1605-1,-1354-25,-23 0,326 26,-277 3,-319-2,1-2,0 0,-1-1,0-1,26-8,82-41,-85 34,72-23,-74 33,1 2,-1 1,54-1,119 9,-82 2,1193-4,-1310 0,0 0,0 1,0 0,0 1,19 5,-28-6,1 1,0-1,-1 1,1 0,-1 0,1 0,-1 1,0-1,0 1,0 0,-1 0,1 0,0 0,-1 0,0 1,0-1,0 1,0-1,-1 1,3 6,1 9,-1 0,0 0,-2 0,1 28,-6 83,0-68,-4 457,7-514,0 1,0-1,0 0,-1 1,0-1,0 0,0 1,-1-1,1 0,-1 0,0 0,-1-1,1 1,-1 0,0-1,0 0,-1 1,1-1,-1 0,0-1,0 1,0-1,0 0,-1 0,1 0,-9 3,-2 1,1-1,-1-1,0-1,-1 0,1-1,-22 2,-97-2,107-3,-112-1,0 6,-208 33,233-16,-1-5,-132 2,-123-20,142-1,149-1,-98-19,-8 0,-221-18,32 16,-2 25,124 2,-1559-3,1768 2,-1 3,-70 15,63-9,-66 5,55-12,-87 16,97-10,7-1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19.9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1,'0'1316,"2"-1265,3 0,13 59,6 50,-16 438,-11-339,4 638,-1-851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30.2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19,'11063'0,"-11044"-1,0-1,24-5,13-2,-54 9,0 0,1 0,-1 0,0 0,0 1,0-1,1 1,-1-1,0 1,0 0,0-1,0 1,0 0,0 1,0-1,0 0,-1 0,1 1,0-1,-1 1,1 0,-1-1,0 1,1 0,-1 0,0 0,1 3,2 4,-1 0,0 0,0 1,2 19,3 56,-3 1,-7 88,0-84,-5 1910,8-1443,-1-532,-1 0,-6 32,6-50,0 0,-1-1,0 1,0-1,0 1,-1-1,0 0,-1 0,1 0,-1 0,0-1,-1 1,-7 7,3-7,0 1,0-2,-1 1,0-2,0 1,0-1,0-1,-1 1,-10 0,-19 3,-43 2,78-9,-539 4,324-9,-2366 0,1436 7,-1335-2,1980 28,22-1,226-6,77-3,-765-4,638-16,208 6,-111 19,-35 3,-59-23,282-3,-32-1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32.6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1,'0'64,"-1"61,23 187,6-29,-26-245,-1-29,0-12,0-27,-1-54,0 29,1-15,-13-98,1 103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35.9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1,'3178'0,"-3168"0,0 0,0 1,0 0,0 0,0 1,0 1,17 6,-21-6,0 0,0 1,-1-1,0 1,1 1,-1-1,-1 1,1-1,-1 1,0 1,0-1,7 12,-3 0,-1 0,0 1,-1 0,0 0,-2 0,0 0,2 36,-7 138,-2-127,-2 477,5-534,0 1,-1-1,1 0,-2 0,1 1,-6 14,5-19,0 0,0 0,0 0,-1 0,1-1,-1 1,0-1,0 0,-1 0,1 0,0 0,-1-1,0 1,1-1,-6 3,-7 1,-1 1,0-2,1 0,-1-1,-1-1,-20 2,-112-1,126-4,-993-11,76 11,896-2,1-2,-66-16,57 10,-61-5,-29 14,104 3,-1-1,1-2,0-2,0-2,-46-12,63 9,1-2,0 0,1-1,0-2,-23-17,12 8,13 9,1-1,-17-18,5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37.1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 1,'1'18,"-1"24,-1 23,1 10,1 9,-1 0,-1 3,1 6,1-5,-1-8,-1 10,1-2,1-7,-10-17,-3-11,0-5,3-11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6:39.9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1,'128'0,"160"22,201 14,4-36,-191-3,1176 3,-1470 0,4 0,-1 0,1 1,19 3,-28-3,1 0,0 0,-1 0,0 1,1 0,-1-1,0 1,0 0,0 1,0-1,0 0,0 1,-1 0,1-1,-1 1,3 3,0 5,1 0,-1 0,-1 0,0 1,-1-1,0 1,-1 0,2 17,0 102,-5-100,-9 653,10-656,1-13,-1 0,0-1,-1 1,-6 28,6-39,-1 0,1 0,-1 0,1 0,-1 0,-1-1,1 1,0-1,-1 0,0 1,0-1,0-1,0 1,0 0,0-1,-1 1,1-1,-1 0,0 0,0 0,1-1,-7 2,-24 4,0-1,0-2,-1-1,0-1,-48-6,30 3,-873-8,835 13,-110 19,-36 4,-304-24,281-5,174 3,-104-4,170 0,0-1,1-1,-1-1,1-1,-36-18,33 14,-1 1,-1 2,-28-8,39 13,-57-15,38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20.3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0.4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0,'4'58,"3"0,2-1,32 111,-22-97,57 198,7 26,-59-214,56 128,-17-52,-49-118,-7-14,2 0,1-1,16 28,-24-47,1 0,0-1,0 1,1-1,-1 0,1 0,0 0,0 0,0-1,0 1,1-1,0 0,-1-1,1 1,0-1,0 0,1 0,-1 0,0-1,10 2,-10-3,0 0,0-1,0 1,0-1,0 0,-1 0,1 0,0-1,-1 0,9-4,44-33,-50 33,94-76,-4-4,-4-4,-4-4,94-129,-149 175,34-61,-37 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14:07:31.3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403 1,'0'11,"0"15,-11 38,-4 30,-11 10,-12 11,1 8,6-5,-3-12,-7 0,3-8,8-8,-2-9,5-7,6-4,7-3,6-13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367089"/>
            <a:ext cx="5829300" cy="7162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0806114"/>
            <a:ext cx="5143500" cy="496728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095375"/>
            <a:ext cx="1478756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095375"/>
            <a:ext cx="4350544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129219"/>
            <a:ext cx="5915025" cy="855821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3768394"/>
            <a:ext cx="5915025" cy="450056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476875"/>
            <a:ext cx="291465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476875"/>
            <a:ext cx="291465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95380"/>
            <a:ext cx="5915025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043489"/>
            <a:ext cx="2901255" cy="24717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515225"/>
            <a:ext cx="2901255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043489"/>
            <a:ext cx="2915543" cy="24717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515225"/>
            <a:ext cx="2915543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71600"/>
            <a:ext cx="2211884" cy="4800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962280"/>
            <a:ext cx="3471863" cy="146208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172200"/>
            <a:ext cx="2211884" cy="114347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71600"/>
            <a:ext cx="2211884" cy="4800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962280"/>
            <a:ext cx="3471863" cy="1462087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172200"/>
            <a:ext cx="2211884" cy="114347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095380"/>
            <a:ext cx="5915025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476875"/>
            <a:ext cx="5915025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9069055"/>
            <a:ext cx="154305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5F98-C58D-4B5E-91B1-B1033DE38E31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9069055"/>
            <a:ext cx="2314575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9069055"/>
            <a:ext cx="154305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52EB-1449-402F-9272-01CBD07C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1.xml"/><Relationship Id="rId63" Type="http://schemas.openxmlformats.org/officeDocument/2006/relationships/image" Target="../media/image30.png"/><Relationship Id="rId159" Type="http://schemas.openxmlformats.org/officeDocument/2006/relationships/customXml" Target="../ink/ink81.xml"/><Relationship Id="rId170" Type="http://schemas.openxmlformats.org/officeDocument/2006/relationships/customXml" Target="../ink/ink87.xml"/><Relationship Id="rId226" Type="http://schemas.openxmlformats.org/officeDocument/2006/relationships/image" Target="../media/image110.png"/><Relationship Id="rId268" Type="http://schemas.openxmlformats.org/officeDocument/2006/relationships/customXml" Target="../ink/ink139.xml"/><Relationship Id="rId32" Type="http://schemas.openxmlformats.org/officeDocument/2006/relationships/image" Target="../media/image15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5" Type="http://schemas.openxmlformats.org/officeDocument/2006/relationships/image" Target="../media/image2.png"/><Relationship Id="rId181" Type="http://schemas.openxmlformats.org/officeDocument/2006/relationships/image" Target="../media/image88.png"/><Relationship Id="rId237" Type="http://schemas.openxmlformats.org/officeDocument/2006/relationships/customXml" Target="../ink/ink123.xml"/><Relationship Id="rId279" Type="http://schemas.openxmlformats.org/officeDocument/2006/relationships/image" Target="../media/image134.png"/><Relationship Id="rId43" Type="http://schemas.openxmlformats.org/officeDocument/2006/relationships/customXml" Target="../ink/ink22.xml"/><Relationship Id="rId139" Type="http://schemas.openxmlformats.org/officeDocument/2006/relationships/customXml" Target="../ink/ink71.xml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71" Type="http://schemas.openxmlformats.org/officeDocument/2006/relationships/image" Target="../media/image83.png"/><Relationship Id="rId192" Type="http://schemas.openxmlformats.org/officeDocument/2006/relationships/image" Target="../media/image93.png"/><Relationship Id="rId206" Type="http://schemas.openxmlformats.org/officeDocument/2006/relationships/image" Target="../media/image100.png"/><Relationship Id="rId227" Type="http://schemas.openxmlformats.org/officeDocument/2006/relationships/customXml" Target="../ink/ink116.xml"/><Relationship Id="rId248" Type="http://schemas.openxmlformats.org/officeDocument/2006/relationships/customXml" Target="../ink/ink129.xml"/><Relationship Id="rId269" Type="http://schemas.openxmlformats.org/officeDocument/2006/relationships/image" Target="../media/image129.png"/><Relationship Id="rId12" Type="http://schemas.openxmlformats.org/officeDocument/2006/relationships/image" Target="../media/image5.png"/><Relationship Id="rId33" Type="http://schemas.openxmlformats.org/officeDocument/2006/relationships/customXml" Target="../ink/ink17.xml"/><Relationship Id="rId108" Type="http://schemas.openxmlformats.org/officeDocument/2006/relationships/customXml" Target="../ink/ink55.xml"/><Relationship Id="rId129" Type="http://schemas.openxmlformats.org/officeDocument/2006/relationships/image" Target="../media/image63.png"/><Relationship Id="rId280" Type="http://schemas.openxmlformats.org/officeDocument/2006/relationships/customXml" Target="../ink/ink145.xml"/><Relationship Id="rId54" Type="http://schemas.openxmlformats.org/officeDocument/2006/relationships/customXml" Target="../ink/ink28.xml"/><Relationship Id="rId75" Type="http://schemas.openxmlformats.org/officeDocument/2006/relationships/image" Target="../media/image36.png"/><Relationship Id="rId96" Type="http://schemas.openxmlformats.org/officeDocument/2006/relationships/customXml" Target="../ink/ink49.xml"/><Relationship Id="rId140" Type="http://schemas.openxmlformats.org/officeDocument/2006/relationships/image" Target="../media/image68.png"/><Relationship Id="rId161" Type="http://schemas.openxmlformats.org/officeDocument/2006/relationships/customXml" Target="../ink/ink82.xml"/><Relationship Id="rId182" Type="http://schemas.openxmlformats.org/officeDocument/2006/relationships/customXml" Target="../ink/ink93.xml"/><Relationship Id="rId217" Type="http://schemas.openxmlformats.org/officeDocument/2006/relationships/customXml" Target="../ink/ink111.xml"/><Relationship Id="rId6" Type="http://schemas.openxmlformats.org/officeDocument/2006/relationships/customXml" Target="../ink/ink3.xml"/><Relationship Id="rId238" Type="http://schemas.openxmlformats.org/officeDocument/2006/relationships/image" Target="../media/image114.png"/><Relationship Id="rId259" Type="http://schemas.openxmlformats.org/officeDocument/2006/relationships/image" Target="../media/image124.png"/><Relationship Id="rId23" Type="http://schemas.openxmlformats.org/officeDocument/2006/relationships/customXml" Target="../ink/ink12.xml"/><Relationship Id="rId119" Type="http://schemas.openxmlformats.org/officeDocument/2006/relationships/image" Target="../media/image58.png"/><Relationship Id="rId270" Type="http://schemas.openxmlformats.org/officeDocument/2006/relationships/customXml" Target="../ink/ink140.xml"/><Relationship Id="rId44" Type="http://schemas.openxmlformats.org/officeDocument/2006/relationships/image" Target="../media/image21.png"/><Relationship Id="rId65" Type="http://schemas.openxmlformats.org/officeDocument/2006/relationships/image" Target="../media/image31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customXml" Target="../ink/ink77.xml"/><Relationship Id="rId172" Type="http://schemas.openxmlformats.org/officeDocument/2006/relationships/customXml" Target="../ink/ink88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28" Type="http://schemas.openxmlformats.org/officeDocument/2006/relationships/customXml" Target="../ink/ink117.xml"/><Relationship Id="rId249" Type="http://schemas.openxmlformats.org/officeDocument/2006/relationships/image" Target="../media/image119.png"/><Relationship Id="rId13" Type="http://schemas.openxmlformats.org/officeDocument/2006/relationships/customXml" Target="../ink/ink7.xml"/><Relationship Id="rId109" Type="http://schemas.openxmlformats.org/officeDocument/2006/relationships/image" Target="../media/image53.png"/><Relationship Id="rId260" Type="http://schemas.openxmlformats.org/officeDocument/2006/relationships/customXml" Target="../ink/ink135.xml"/><Relationship Id="rId281" Type="http://schemas.openxmlformats.org/officeDocument/2006/relationships/image" Target="../media/image135.png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141" Type="http://schemas.openxmlformats.org/officeDocument/2006/relationships/customXml" Target="../ink/ink72.xml"/><Relationship Id="rId7" Type="http://schemas.openxmlformats.org/officeDocument/2006/relationships/customXml" Target="../ink/ink4.xml"/><Relationship Id="rId162" Type="http://schemas.openxmlformats.org/officeDocument/2006/relationships/image" Target="../media/image79.png"/><Relationship Id="rId183" Type="http://schemas.openxmlformats.org/officeDocument/2006/relationships/image" Target="../media/image89.png"/><Relationship Id="rId218" Type="http://schemas.openxmlformats.org/officeDocument/2006/relationships/image" Target="../media/image106.png"/><Relationship Id="rId239" Type="http://schemas.openxmlformats.org/officeDocument/2006/relationships/customXml" Target="../ink/ink124.xml"/><Relationship Id="rId250" Type="http://schemas.openxmlformats.org/officeDocument/2006/relationships/customXml" Target="../ink/ink130.xml"/><Relationship Id="rId271" Type="http://schemas.openxmlformats.org/officeDocument/2006/relationships/image" Target="../media/image130.png"/><Relationship Id="rId24" Type="http://schemas.openxmlformats.org/officeDocument/2006/relationships/image" Target="../media/image11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31" Type="http://schemas.openxmlformats.org/officeDocument/2006/relationships/image" Target="../media/image64.png"/><Relationship Id="rId152" Type="http://schemas.openxmlformats.org/officeDocument/2006/relationships/image" Target="../media/image74.png"/><Relationship Id="rId173" Type="http://schemas.openxmlformats.org/officeDocument/2006/relationships/image" Target="../media/image84.png"/><Relationship Id="rId194" Type="http://schemas.openxmlformats.org/officeDocument/2006/relationships/image" Target="../media/image94.png"/><Relationship Id="rId208" Type="http://schemas.openxmlformats.org/officeDocument/2006/relationships/image" Target="../media/image101.png"/><Relationship Id="rId229" Type="http://schemas.openxmlformats.org/officeDocument/2006/relationships/image" Target="../media/image111.png"/><Relationship Id="rId240" Type="http://schemas.openxmlformats.org/officeDocument/2006/relationships/customXml" Target="../ink/ink125.xml"/><Relationship Id="rId261" Type="http://schemas.openxmlformats.org/officeDocument/2006/relationships/image" Target="../media/image125.png"/><Relationship Id="rId14" Type="http://schemas.openxmlformats.org/officeDocument/2006/relationships/image" Target="../media/image6.png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customXml" Target="../ink/ink146.xml"/><Relationship Id="rId8" Type="http://schemas.openxmlformats.org/officeDocument/2006/relationships/image" Target="../media/image3.png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customXml" Target="../ink/ink94.xml"/><Relationship Id="rId219" Type="http://schemas.openxmlformats.org/officeDocument/2006/relationships/customXml" Target="../ink/ink112.xml"/><Relationship Id="rId230" Type="http://schemas.openxmlformats.org/officeDocument/2006/relationships/customXml" Target="../ink/ink118.xml"/><Relationship Id="rId251" Type="http://schemas.openxmlformats.org/officeDocument/2006/relationships/image" Target="../media/image120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272" Type="http://schemas.openxmlformats.org/officeDocument/2006/relationships/customXml" Target="../ink/ink141.xml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3" Type="http://schemas.openxmlformats.org/officeDocument/2006/relationships/customXml" Target="../ink/ink78.xml"/><Relationship Id="rId174" Type="http://schemas.openxmlformats.org/officeDocument/2006/relationships/customXml" Target="../ink/ink8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image" Target="../media/image107.png"/><Relationship Id="rId241" Type="http://schemas.openxmlformats.org/officeDocument/2006/relationships/image" Target="../media/image115.png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262" Type="http://schemas.openxmlformats.org/officeDocument/2006/relationships/customXml" Target="../ink/ink136.xml"/><Relationship Id="rId283" Type="http://schemas.openxmlformats.org/officeDocument/2006/relationships/image" Target="../media/image136.png"/><Relationship Id="rId78" Type="http://schemas.openxmlformats.org/officeDocument/2006/relationships/customXml" Target="../ink/ink40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164" Type="http://schemas.openxmlformats.org/officeDocument/2006/relationships/customXml" Target="../ink/ink84.xml"/><Relationship Id="rId185" Type="http://schemas.openxmlformats.org/officeDocument/2006/relationships/image" Target="../media/image90.png"/><Relationship Id="rId9" Type="http://schemas.openxmlformats.org/officeDocument/2006/relationships/customXml" Target="../ink/ink5.xml"/><Relationship Id="rId210" Type="http://schemas.openxmlformats.org/officeDocument/2006/relationships/image" Target="../media/image102.png"/><Relationship Id="rId26" Type="http://schemas.openxmlformats.org/officeDocument/2006/relationships/image" Target="../media/image12.png"/><Relationship Id="rId231" Type="http://schemas.openxmlformats.org/officeDocument/2006/relationships/image" Target="../media/image112.png"/><Relationship Id="rId252" Type="http://schemas.openxmlformats.org/officeDocument/2006/relationships/customXml" Target="../ink/ink131.xml"/><Relationship Id="rId273" Type="http://schemas.openxmlformats.org/officeDocument/2006/relationships/image" Target="../media/image131.png"/><Relationship Id="rId47" Type="http://schemas.openxmlformats.org/officeDocument/2006/relationships/customXml" Target="../ink/ink24.xml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54" Type="http://schemas.openxmlformats.org/officeDocument/2006/relationships/image" Target="../media/image75.png"/><Relationship Id="rId175" Type="http://schemas.openxmlformats.org/officeDocument/2006/relationships/image" Target="../media/image85.png"/><Relationship Id="rId196" Type="http://schemas.openxmlformats.org/officeDocument/2006/relationships/image" Target="../media/image95.png"/><Relationship Id="rId200" Type="http://schemas.openxmlformats.org/officeDocument/2006/relationships/image" Target="../media/image97.png"/><Relationship Id="rId16" Type="http://schemas.openxmlformats.org/officeDocument/2006/relationships/image" Target="../media/image7.png"/><Relationship Id="rId221" Type="http://schemas.openxmlformats.org/officeDocument/2006/relationships/customXml" Target="../ink/ink113.xml"/><Relationship Id="rId242" Type="http://schemas.openxmlformats.org/officeDocument/2006/relationships/customXml" Target="../ink/ink126.xml"/><Relationship Id="rId263" Type="http://schemas.openxmlformats.org/officeDocument/2006/relationships/image" Target="../media/image126.png"/><Relationship Id="rId284" Type="http://schemas.openxmlformats.org/officeDocument/2006/relationships/customXml" Target="../ink/ink147.xml"/><Relationship Id="rId37" Type="http://schemas.openxmlformats.org/officeDocument/2006/relationships/customXml" Target="../ink/ink19.xml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image" Target="../media/image70.png"/><Relationship Id="rId90" Type="http://schemas.openxmlformats.org/officeDocument/2006/relationships/customXml" Target="../ink/ink46.xml"/><Relationship Id="rId165" Type="http://schemas.openxmlformats.org/officeDocument/2006/relationships/image" Target="../media/image80.png"/><Relationship Id="rId186" Type="http://schemas.openxmlformats.org/officeDocument/2006/relationships/customXml" Target="../ink/ink95.xml"/><Relationship Id="rId211" Type="http://schemas.openxmlformats.org/officeDocument/2006/relationships/customXml" Target="../ink/ink108.xml"/><Relationship Id="rId232" Type="http://schemas.openxmlformats.org/officeDocument/2006/relationships/customXml" Target="../ink/ink119.xml"/><Relationship Id="rId253" Type="http://schemas.openxmlformats.org/officeDocument/2006/relationships/image" Target="../media/image121.png"/><Relationship Id="rId274" Type="http://schemas.openxmlformats.org/officeDocument/2006/relationships/customXml" Target="../ink/ink142.xml"/><Relationship Id="rId27" Type="http://schemas.openxmlformats.org/officeDocument/2006/relationships/customXml" Target="../ink/ink14.xml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customXml" Target="../ink/ink90.xml"/><Relationship Id="rId197" Type="http://schemas.openxmlformats.org/officeDocument/2006/relationships/customXml" Target="../ink/ink101.xml"/><Relationship Id="rId201" Type="http://schemas.openxmlformats.org/officeDocument/2006/relationships/customXml" Target="../ink/ink103.xml"/><Relationship Id="rId222" Type="http://schemas.openxmlformats.org/officeDocument/2006/relationships/image" Target="../media/image108.png"/><Relationship Id="rId243" Type="http://schemas.openxmlformats.org/officeDocument/2006/relationships/image" Target="../media/image116.png"/><Relationship Id="rId264" Type="http://schemas.openxmlformats.org/officeDocument/2006/relationships/customXml" Target="../ink/ink137.xml"/><Relationship Id="rId285" Type="http://schemas.openxmlformats.org/officeDocument/2006/relationships/image" Target="../media/image137.png"/><Relationship Id="rId17" Type="http://schemas.openxmlformats.org/officeDocument/2006/relationships/customXml" Target="../ink/ink9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66" Type="http://schemas.openxmlformats.org/officeDocument/2006/relationships/customXml" Target="../ink/ink85.xml"/><Relationship Id="rId187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3.png"/><Relationship Id="rId233" Type="http://schemas.openxmlformats.org/officeDocument/2006/relationships/customXml" Target="../ink/ink120.xml"/><Relationship Id="rId254" Type="http://schemas.openxmlformats.org/officeDocument/2006/relationships/customXml" Target="../ink/ink132.xml"/><Relationship Id="rId28" Type="http://schemas.openxmlformats.org/officeDocument/2006/relationships/image" Target="../media/image13.png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275" Type="http://schemas.openxmlformats.org/officeDocument/2006/relationships/image" Target="../media/image132.png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56" Type="http://schemas.openxmlformats.org/officeDocument/2006/relationships/image" Target="../media/image76.png"/><Relationship Id="rId177" Type="http://schemas.openxmlformats.org/officeDocument/2006/relationships/image" Target="../media/image86.png"/><Relationship Id="rId198" Type="http://schemas.openxmlformats.org/officeDocument/2006/relationships/image" Target="../media/image96.png"/><Relationship Id="rId202" Type="http://schemas.openxmlformats.org/officeDocument/2006/relationships/image" Target="../media/image98.png"/><Relationship Id="rId223" Type="http://schemas.openxmlformats.org/officeDocument/2006/relationships/customXml" Target="../ink/ink114.xml"/><Relationship Id="rId244" Type="http://schemas.openxmlformats.org/officeDocument/2006/relationships/customXml" Target="../ink/ink127.xml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265" Type="http://schemas.openxmlformats.org/officeDocument/2006/relationships/image" Target="../media/image127.png"/><Relationship Id="rId286" Type="http://schemas.openxmlformats.org/officeDocument/2006/relationships/customXml" Target="../ink/ink148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1.png"/><Relationship Id="rId146" Type="http://schemas.openxmlformats.org/officeDocument/2006/relationships/image" Target="../media/image71.png"/><Relationship Id="rId167" Type="http://schemas.openxmlformats.org/officeDocument/2006/relationships/image" Target="../media/image81.png"/><Relationship Id="rId188" Type="http://schemas.openxmlformats.org/officeDocument/2006/relationships/customXml" Target="../ink/ink96.xml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13" Type="http://schemas.openxmlformats.org/officeDocument/2006/relationships/customXml" Target="../ink/ink109.xml"/><Relationship Id="rId234" Type="http://schemas.openxmlformats.org/officeDocument/2006/relationships/customXml" Target="../ink/ink121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55" Type="http://schemas.openxmlformats.org/officeDocument/2006/relationships/image" Target="../media/image122.png"/><Relationship Id="rId276" Type="http://schemas.openxmlformats.org/officeDocument/2006/relationships/customXml" Target="../ink/ink143.xml"/><Relationship Id="rId40" Type="http://schemas.openxmlformats.org/officeDocument/2006/relationships/image" Target="../media/image19.png"/><Relationship Id="rId115" Type="http://schemas.openxmlformats.org/officeDocument/2006/relationships/image" Target="../media/image56.png"/><Relationship Id="rId136" Type="http://schemas.openxmlformats.org/officeDocument/2006/relationships/customXml" Target="../ink/ink69.xml"/><Relationship Id="rId157" Type="http://schemas.openxmlformats.org/officeDocument/2006/relationships/customXml" Target="../ink/ink80.xml"/><Relationship Id="rId178" Type="http://schemas.openxmlformats.org/officeDocument/2006/relationships/customXml" Target="../ink/ink91.xml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customXml" Target="../ink/ink10.xml"/><Relationship Id="rId224" Type="http://schemas.openxmlformats.org/officeDocument/2006/relationships/image" Target="../media/image109.png"/><Relationship Id="rId245" Type="http://schemas.openxmlformats.org/officeDocument/2006/relationships/image" Target="../media/image117.png"/><Relationship Id="rId266" Type="http://schemas.openxmlformats.org/officeDocument/2006/relationships/customXml" Target="../ink/ink138.xml"/><Relationship Id="rId287" Type="http://schemas.openxmlformats.org/officeDocument/2006/relationships/image" Target="../media/image138.png"/><Relationship Id="rId30" Type="http://schemas.openxmlformats.org/officeDocument/2006/relationships/image" Target="../media/image14.png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147" Type="http://schemas.openxmlformats.org/officeDocument/2006/relationships/customXml" Target="../ink/ink75.xml"/><Relationship Id="rId168" Type="http://schemas.openxmlformats.org/officeDocument/2006/relationships/customXml" Target="../ink/ink86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image" Target="../media/image92.png"/><Relationship Id="rId3" Type="http://schemas.openxmlformats.org/officeDocument/2006/relationships/image" Target="../media/image1.png"/><Relationship Id="rId214" Type="http://schemas.openxmlformats.org/officeDocument/2006/relationships/image" Target="../media/image104.png"/><Relationship Id="rId235" Type="http://schemas.openxmlformats.org/officeDocument/2006/relationships/customXml" Target="../ink/ink122.xml"/><Relationship Id="rId256" Type="http://schemas.openxmlformats.org/officeDocument/2006/relationships/customXml" Target="../ink/ink133.xml"/><Relationship Id="rId277" Type="http://schemas.openxmlformats.org/officeDocument/2006/relationships/image" Target="../media/image133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179" Type="http://schemas.openxmlformats.org/officeDocument/2006/relationships/image" Target="../media/image87.png"/><Relationship Id="rId190" Type="http://schemas.openxmlformats.org/officeDocument/2006/relationships/customXml" Target="../ink/ink97.xml"/><Relationship Id="rId204" Type="http://schemas.openxmlformats.org/officeDocument/2006/relationships/image" Target="../media/image99.png"/><Relationship Id="rId225" Type="http://schemas.openxmlformats.org/officeDocument/2006/relationships/customXml" Target="../ink/ink115.xml"/><Relationship Id="rId246" Type="http://schemas.openxmlformats.org/officeDocument/2006/relationships/customXml" Target="../ink/ink128.xml"/><Relationship Id="rId267" Type="http://schemas.openxmlformats.org/officeDocument/2006/relationships/image" Target="../media/image128.png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image" Target="../media/image72.png"/><Relationship Id="rId169" Type="http://schemas.openxmlformats.org/officeDocument/2006/relationships/image" Target="../media/image82.png"/><Relationship Id="rId4" Type="http://schemas.openxmlformats.org/officeDocument/2006/relationships/customXml" Target="../ink/ink2.xml"/><Relationship Id="rId180" Type="http://schemas.openxmlformats.org/officeDocument/2006/relationships/customXml" Target="../ink/ink92.xml"/><Relationship Id="rId215" Type="http://schemas.openxmlformats.org/officeDocument/2006/relationships/customXml" Target="../ink/ink110.xml"/><Relationship Id="rId236" Type="http://schemas.openxmlformats.org/officeDocument/2006/relationships/image" Target="../media/image113.png"/><Relationship Id="rId257" Type="http://schemas.openxmlformats.org/officeDocument/2006/relationships/image" Target="../media/image123.png"/><Relationship Id="rId278" Type="http://schemas.openxmlformats.org/officeDocument/2006/relationships/customXml" Target="../ink/ink144.xml"/><Relationship Id="rId42" Type="http://schemas.openxmlformats.org/officeDocument/2006/relationships/image" Target="../media/image20.png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image" Target="../media/image118.png"/><Relationship Id="rId107" Type="http://schemas.openxmlformats.org/officeDocument/2006/relationships/image" Target="../media/image52.png"/><Relationship Id="rId11" Type="http://schemas.openxmlformats.org/officeDocument/2006/relationships/customXml" Target="../ink/ink6.xml"/><Relationship Id="rId53" Type="http://schemas.openxmlformats.org/officeDocument/2006/relationships/image" Target="../media/image25.png"/><Relationship Id="rId149" Type="http://schemas.openxmlformats.org/officeDocument/2006/relationships/customXml" Target="../ink/ink76.xml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216" Type="http://schemas.openxmlformats.org/officeDocument/2006/relationships/image" Target="../media/image105.png"/><Relationship Id="rId258" Type="http://schemas.openxmlformats.org/officeDocument/2006/relationships/customXml" Target="../ink/ink134.xml"/><Relationship Id="rId22" Type="http://schemas.openxmlformats.org/officeDocument/2006/relationships/image" Target="../media/image10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8.xml"/><Relationship Id="rId21" Type="http://schemas.openxmlformats.org/officeDocument/2006/relationships/image" Target="../media/image146.png"/><Relationship Id="rId42" Type="http://schemas.openxmlformats.org/officeDocument/2006/relationships/customXml" Target="../ink/ink170.xml"/><Relationship Id="rId63" Type="http://schemas.openxmlformats.org/officeDocument/2006/relationships/image" Target="../media/image167.png"/><Relationship Id="rId84" Type="http://schemas.openxmlformats.org/officeDocument/2006/relationships/image" Target="../media/image177.png"/><Relationship Id="rId138" Type="http://schemas.openxmlformats.org/officeDocument/2006/relationships/image" Target="../media/image204.png"/><Relationship Id="rId107" Type="http://schemas.openxmlformats.org/officeDocument/2006/relationships/customXml" Target="../ink/ink203.xml"/><Relationship Id="rId11" Type="http://schemas.openxmlformats.org/officeDocument/2006/relationships/image" Target="../media/image141.png"/><Relationship Id="rId32" Type="http://schemas.openxmlformats.org/officeDocument/2006/relationships/customXml" Target="../ink/ink165.xml"/><Relationship Id="rId53" Type="http://schemas.openxmlformats.org/officeDocument/2006/relationships/image" Target="../media/image162.png"/><Relationship Id="rId74" Type="http://schemas.openxmlformats.org/officeDocument/2006/relationships/customXml" Target="../ink/ink186.xml"/><Relationship Id="rId128" Type="http://schemas.openxmlformats.org/officeDocument/2006/relationships/image" Target="../media/image199.png"/><Relationship Id="rId149" Type="http://schemas.openxmlformats.org/officeDocument/2006/relationships/customXml" Target="../ink/ink224.xml"/><Relationship Id="rId5" Type="http://schemas.openxmlformats.org/officeDocument/2006/relationships/customXml" Target="../ink/ink151.xml"/><Relationship Id="rId95" Type="http://schemas.openxmlformats.org/officeDocument/2006/relationships/customXml" Target="../ink/ink197.xml"/><Relationship Id="rId22" Type="http://schemas.openxmlformats.org/officeDocument/2006/relationships/customXml" Target="../ink/ink160.xml"/><Relationship Id="rId27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customXml" Target="../ink/ink173.xml"/><Relationship Id="rId64" Type="http://schemas.openxmlformats.org/officeDocument/2006/relationships/customXml" Target="../ink/ink181.xml"/><Relationship Id="rId69" Type="http://schemas.openxmlformats.org/officeDocument/2006/relationships/image" Target="../media/image170.png"/><Relationship Id="rId113" Type="http://schemas.openxmlformats.org/officeDocument/2006/relationships/customXml" Target="../ink/ink206.xml"/><Relationship Id="rId118" Type="http://schemas.openxmlformats.org/officeDocument/2006/relationships/image" Target="../media/image194.png"/><Relationship Id="rId134" Type="http://schemas.openxmlformats.org/officeDocument/2006/relationships/image" Target="../media/image202.png"/><Relationship Id="rId139" Type="http://schemas.openxmlformats.org/officeDocument/2006/relationships/customXml" Target="../ink/ink219.xml"/><Relationship Id="rId80" Type="http://schemas.openxmlformats.org/officeDocument/2006/relationships/customXml" Target="../ink/ink189.xml"/><Relationship Id="rId85" Type="http://schemas.openxmlformats.org/officeDocument/2006/relationships/customXml" Target="../ink/ink192.xml"/><Relationship Id="rId150" Type="http://schemas.openxmlformats.org/officeDocument/2006/relationships/image" Target="../media/image210.png"/><Relationship Id="rId12" Type="http://schemas.openxmlformats.org/officeDocument/2006/relationships/customXml" Target="../ink/ink155.xml"/><Relationship Id="rId17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customXml" Target="../ink/ink168.xml"/><Relationship Id="rId59" Type="http://schemas.openxmlformats.org/officeDocument/2006/relationships/image" Target="../media/image165.png"/><Relationship Id="rId103" Type="http://schemas.openxmlformats.org/officeDocument/2006/relationships/customXml" Target="../ink/ink201.xml"/><Relationship Id="rId108" Type="http://schemas.openxmlformats.org/officeDocument/2006/relationships/image" Target="../media/image189.png"/><Relationship Id="rId124" Type="http://schemas.openxmlformats.org/officeDocument/2006/relationships/image" Target="../media/image197.png"/><Relationship Id="rId129" Type="http://schemas.openxmlformats.org/officeDocument/2006/relationships/customXml" Target="../ink/ink214.xml"/><Relationship Id="rId54" Type="http://schemas.openxmlformats.org/officeDocument/2006/relationships/customXml" Target="../ink/ink176.xml"/><Relationship Id="rId70" Type="http://schemas.openxmlformats.org/officeDocument/2006/relationships/customXml" Target="../ink/ink184.xml"/><Relationship Id="rId75" Type="http://schemas.openxmlformats.org/officeDocument/2006/relationships/image" Target="../media/image173.png"/><Relationship Id="rId91" Type="http://schemas.openxmlformats.org/officeDocument/2006/relationships/customXml" Target="../ink/ink195.xml"/><Relationship Id="rId96" Type="http://schemas.openxmlformats.org/officeDocument/2006/relationships/image" Target="../media/image183.png"/><Relationship Id="rId140" Type="http://schemas.openxmlformats.org/officeDocument/2006/relationships/image" Target="../media/image205.png"/><Relationship Id="rId145" Type="http://schemas.openxmlformats.org/officeDocument/2006/relationships/customXml" Target="../ink/ink2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2.xml"/><Relationship Id="rId23" Type="http://schemas.openxmlformats.org/officeDocument/2006/relationships/image" Target="../media/image147.png"/><Relationship Id="rId28" Type="http://schemas.openxmlformats.org/officeDocument/2006/relationships/customXml" Target="../ink/ink163.xml"/><Relationship Id="rId49" Type="http://schemas.openxmlformats.org/officeDocument/2006/relationships/image" Target="../media/image160.png"/><Relationship Id="rId114" Type="http://schemas.openxmlformats.org/officeDocument/2006/relationships/image" Target="../media/image192.png"/><Relationship Id="rId119" Type="http://schemas.openxmlformats.org/officeDocument/2006/relationships/customXml" Target="../ink/ink209.xml"/><Relationship Id="rId44" Type="http://schemas.openxmlformats.org/officeDocument/2006/relationships/customXml" Target="../ink/ink171.xml"/><Relationship Id="rId60" Type="http://schemas.openxmlformats.org/officeDocument/2006/relationships/customXml" Target="../ink/ink179.xml"/><Relationship Id="rId65" Type="http://schemas.openxmlformats.org/officeDocument/2006/relationships/image" Target="../media/image168.png"/><Relationship Id="rId81" Type="http://schemas.openxmlformats.org/officeDocument/2006/relationships/customXml" Target="../ink/ink190.xml"/><Relationship Id="rId86" Type="http://schemas.openxmlformats.org/officeDocument/2006/relationships/image" Target="../media/image178.png"/><Relationship Id="rId130" Type="http://schemas.openxmlformats.org/officeDocument/2006/relationships/image" Target="../media/image200.png"/><Relationship Id="rId135" Type="http://schemas.openxmlformats.org/officeDocument/2006/relationships/customXml" Target="../ink/ink217.xml"/><Relationship Id="rId13" Type="http://schemas.openxmlformats.org/officeDocument/2006/relationships/image" Target="../media/image142.png"/><Relationship Id="rId18" Type="http://schemas.openxmlformats.org/officeDocument/2006/relationships/customXml" Target="../ink/ink158.xml"/><Relationship Id="rId39" Type="http://schemas.openxmlformats.org/officeDocument/2006/relationships/image" Target="../media/image155.png"/><Relationship Id="rId109" Type="http://schemas.openxmlformats.org/officeDocument/2006/relationships/customXml" Target="../ink/ink204.xml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63.png"/><Relationship Id="rId76" Type="http://schemas.openxmlformats.org/officeDocument/2006/relationships/customXml" Target="../ink/ink187.xml"/><Relationship Id="rId97" Type="http://schemas.openxmlformats.org/officeDocument/2006/relationships/customXml" Target="../ink/ink198.xml"/><Relationship Id="rId104" Type="http://schemas.openxmlformats.org/officeDocument/2006/relationships/image" Target="../media/image187.png"/><Relationship Id="rId120" Type="http://schemas.openxmlformats.org/officeDocument/2006/relationships/image" Target="../media/image195.png"/><Relationship Id="rId125" Type="http://schemas.openxmlformats.org/officeDocument/2006/relationships/customXml" Target="../ink/ink212.xml"/><Relationship Id="rId141" Type="http://schemas.openxmlformats.org/officeDocument/2006/relationships/customXml" Target="../ink/ink220.xml"/><Relationship Id="rId146" Type="http://schemas.openxmlformats.org/officeDocument/2006/relationships/image" Target="../media/image208.png"/><Relationship Id="rId7" Type="http://schemas.openxmlformats.org/officeDocument/2006/relationships/image" Target="../media/image139.png"/><Relationship Id="rId71" Type="http://schemas.openxmlformats.org/officeDocument/2006/relationships/image" Target="../media/image171.png"/><Relationship Id="rId92" Type="http://schemas.openxmlformats.org/officeDocument/2006/relationships/image" Target="../media/image181.png"/><Relationship Id="rId2" Type="http://schemas.openxmlformats.org/officeDocument/2006/relationships/customXml" Target="../ink/ink149.xml"/><Relationship Id="rId29" Type="http://schemas.openxmlformats.org/officeDocument/2006/relationships/image" Target="../media/image150.png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158.png"/><Relationship Id="rId66" Type="http://schemas.openxmlformats.org/officeDocument/2006/relationships/customXml" Target="../ink/ink182.xml"/><Relationship Id="rId87" Type="http://schemas.openxmlformats.org/officeDocument/2006/relationships/customXml" Target="../ink/ink193.xml"/><Relationship Id="rId110" Type="http://schemas.openxmlformats.org/officeDocument/2006/relationships/image" Target="../media/image190.png"/><Relationship Id="rId115" Type="http://schemas.openxmlformats.org/officeDocument/2006/relationships/customXml" Target="../ink/ink207.xml"/><Relationship Id="rId131" Type="http://schemas.openxmlformats.org/officeDocument/2006/relationships/customXml" Target="../ink/ink215.xml"/><Relationship Id="rId136" Type="http://schemas.openxmlformats.org/officeDocument/2006/relationships/image" Target="../media/image203.png"/><Relationship Id="rId61" Type="http://schemas.openxmlformats.org/officeDocument/2006/relationships/image" Target="../media/image166.png"/><Relationship Id="rId82" Type="http://schemas.openxmlformats.org/officeDocument/2006/relationships/image" Target="../media/image176.png"/><Relationship Id="rId19" Type="http://schemas.openxmlformats.org/officeDocument/2006/relationships/image" Target="../media/image145.png"/><Relationship Id="rId14" Type="http://schemas.openxmlformats.org/officeDocument/2006/relationships/customXml" Target="../ink/ink156.xml"/><Relationship Id="rId30" Type="http://schemas.openxmlformats.org/officeDocument/2006/relationships/customXml" Target="../ink/ink164.xml"/><Relationship Id="rId35" Type="http://schemas.openxmlformats.org/officeDocument/2006/relationships/image" Target="../media/image153.png"/><Relationship Id="rId56" Type="http://schemas.openxmlformats.org/officeDocument/2006/relationships/customXml" Target="../ink/ink177.xml"/><Relationship Id="rId77" Type="http://schemas.openxmlformats.org/officeDocument/2006/relationships/image" Target="../media/image174.png"/><Relationship Id="rId100" Type="http://schemas.openxmlformats.org/officeDocument/2006/relationships/image" Target="../media/image185.png"/><Relationship Id="rId105" Type="http://schemas.openxmlformats.org/officeDocument/2006/relationships/customXml" Target="../ink/ink202.xml"/><Relationship Id="rId126" Type="http://schemas.openxmlformats.org/officeDocument/2006/relationships/image" Target="../media/image198.png"/><Relationship Id="rId147" Type="http://schemas.openxmlformats.org/officeDocument/2006/relationships/customXml" Target="../ink/ink223.xml"/><Relationship Id="rId8" Type="http://schemas.openxmlformats.org/officeDocument/2006/relationships/customXml" Target="../ink/ink153.xml"/><Relationship Id="rId51" Type="http://schemas.openxmlformats.org/officeDocument/2006/relationships/image" Target="../media/image161.png"/><Relationship Id="rId72" Type="http://schemas.openxmlformats.org/officeDocument/2006/relationships/customXml" Target="../ink/ink185.xml"/><Relationship Id="rId93" Type="http://schemas.openxmlformats.org/officeDocument/2006/relationships/customXml" Target="../ink/ink196.xml"/><Relationship Id="rId98" Type="http://schemas.openxmlformats.org/officeDocument/2006/relationships/image" Target="../media/image184.png"/><Relationship Id="rId121" Type="http://schemas.openxmlformats.org/officeDocument/2006/relationships/customXml" Target="../ink/ink210.xml"/><Relationship Id="rId142" Type="http://schemas.openxmlformats.org/officeDocument/2006/relationships/image" Target="../media/image206.png"/><Relationship Id="rId3" Type="http://schemas.openxmlformats.org/officeDocument/2006/relationships/image" Target="../media/image1.png"/><Relationship Id="rId25" Type="http://schemas.openxmlformats.org/officeDocument/2006/relationships/image" Target="../media/image148.png"/><Relationship Id="rId46" Type="http://schemas.openxmlformats.org/officeDocument/2006/relationships/customXml" Target="../ink/ink172.xml"/><Relationship Id="rId67" Type="http://schemas.openxmlformats.org/officeDocument/2006/relationships/image" Target="../media/image169.png"/><Relationship Id="rId116" Type="http://schemas.openxmlformats.org/officeDocument/2006/relationships/image" Target="../media/image193.png"/><Relationship Id="rId137" Type="http://schemas.openxmlformats.org/officeDocument/2006/relationships/customXml" Target="../ink/ink218.xml"/><Relationship Id="rId20" Type="http://schemas.openxmlformats.org/officeDocument/2006/relationships/customXml" Target="../ink/ink159.xml"/><Relationship Id="rId41" Type="http://schemas.openxmlformats.org/officeDocument/2006/relationships/image" Target="../media/image156.png"/><Relationship Id="rId62" Type="http://schemas.openxmlformats.org/officeDocument/2006/relationships/customXml" Target="../ink/ink180.xml"/><Relationship Id="rId83" Type="http://schemas.openxmlformats.org/officeDocument/2006/relationships/customXml" Target="../ink/ink191.xml"/><Relationship Id="rId88" Type="http://schemas.openxmlformats.org/officeDocument/2006/relationships/image" Target="../media/image179.png"/><Relationship Id="rId111" Type="http://schemas.openxmlformats.org/officeDocument/2006/relationships/customXml" Target="../ink/ink205.xml"/><Relationship Id="rId132" Type="http://schemas.openxmlformats.org/officeDocument/2006/relationships/image" Target="../media/image201.png"/><Relationship Id="rId15" Type="http://schemas.openxmlformats.org/officeDocument/2006/relationships/image" Target="../media/image143.png"/><Relationship Id="rId36" Type="http://schemas.openxmlformats.org/officeDocument/2006/relationships/customXml" Target="../ink/ink167.xml"/><Relationship Id="rId57" Type="http://schemas.openxmlformats.org/officeDocument/2006/relationships/image" Target="../media/image164.png"/><Relationship Id="rId106" Type="http://schemas.openxmlformats.org/officeDocument/2006/relationships/image" Target="../media/image188.png"/><Relationship Id="rId127" Type="http://schemas.openxmlformats.org/officeDocument/2006/relationships/customXml" Target="../ink/ink213.xml"/><Relationship Id="rId10" Type="http://schemas.openxmlformats.org/officeDocument/2006/relationships/customXml" Target="../ink/ink154.xml"/><Relationship Id="rId31" Type="http://schemas.openxmlformats.org/officeDocument/2006/relationships/image" Target="../media/image151.png"/><Relationship Id="rId52" Type="http://schemas.openxmlformats.org/officeDocument/2006/relationships/customXml" Target="../ink/ink175.xml"/><Relationship Id="rId73" Type="http://schemas.openxmlformats.org/officeDocument/2006/relationships/image" Target="../media/image172.png"/><Relationship Id="rId78" Type="http://schemas.openxmlformats.org/officeDocument/2006/relationships/customXml" Target="../ink/ink188.xml"/><Relationship Id="rId94" Type="http://schemas.openxmlformats.org/officeDocument/2006/relationships/image" Target="../media/image182.png"/><Relationship Id="rId99" Type="http://schemas.openxmlformats.org/officeDocument/2006/relationships/customXml" Target="../ink/ink199.xml"/><Relationship Id="rId101" Type="http://schemas.openxmlformats.org/officeDocument/2006/relationships/customXml" Target="../ink/ink200.xml"/><Relationship Id="rId122" Type="http://schemas.openxmlformats.org/officeDocument/2006/relationships/image" Target="../media/image196.png"/><Relationship Id="rId143" Type="http://schemas.openxmlformats.org/officeDocument/2006/relationships/customXml" Target="../ink/ink221.xml"/><Relationship Id="rId148" Type="http://schemas.openxmlformats.org/officeDocument/2006/relationships/image" Target="../media/image209.png"/><Relationship Id="rId4" Type="http://schemas.openxmlformats.org/officeDocument/2006/relationships/customXml" Target="../ink/ink150.xml"/><Relationship Id="rId9" Type="http://schemas.openxmlformats.org/officeDocument/2006/relationships/image" Target="../media/image140.png"/><Relationship Id="rId26" Type="http://schemas.openxmlformats.org/officeDocument/2006/relationships/customXml" Target="../ink/ink162.xml"/><Relationship Id="rId47" Type="http://schemas.openxmlformats.org/officeDocument/2006/relationships/image" Target="../media/image159.png"/><Relationship Id="rId68" Type="http://schemas.openxmlformats.org/officeDocument/2006/relationships/customXml" Target="../ink/ink183.xml"/><Relationship Id="rId89" Type="http://schemas.openxmlformats.org/officeDocument/2006/relationships/customXml" Target="../ink/ink194.xml"/><Relationship Id="rId112" Type="http://schemas.openxmlformats.org/officeDocument/2006/relationships/image" Target="../media/image191.png"/><Relationship Id="rId133" Type="http://schemas.openxmlformats.org/officeDocument/2006/relationships/customXml" Target="../ink/ink216.xml"/><Relationship Id="rId16" Type="http://schemas.openxmlformats.org/officeDocument/2006/relationships/customXml" Target="../ink/ink157.xml"/><Relationship Id="rId37" Type="http://schemas.openxmlformats.org/officeDocument/2006/relationships/image" Target="../media/image154.png"/><Relationship Id="rId58" Type="http://schemas.openxmlformats.org/officeDocument/2006/relationships/customXml" Target="../ink/ink178.xml"/><Relationship Id="rId79" Type="http://schemas.openxmlformats.org/officeDocument/2006/relationships/image" Target="../media/image175.png"/><Relationship Id="rId102" Type="http://schemas.openxmlformats.org/officeDocument/2006/relationships/image" Target="../media/image186.png"/><Relationship Id="rId123" Type="http://schemas.openxmlformats.org/officeDocument/2006/relationships/customXml" Target="../ink/ink211.xml"/><Relationship Id="rId144" Type="http://schemas.openxmlformats.org/officeDocument/2006/relationships/image" Target="../media/image207.png"/><Relationship Id="rId90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F22E1A-05EF-4589-BCDF-1FB41D6EB3BC}"/>
                  </a:ext>
                </a:extLst>
              </p14:cNvPr>
              <p14:cNvContentPartPr/>
              <p14:nvPr/>
            </p14:nvContentPartPr>
            <p14:xfrm>
              <a:off x="1642882" y="24285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F22E1A-05EF-4589-BCDF-1FB41D6EB3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882" y="2419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25CC0E-02F6-43F3-B751-E800A5EC0D36}"/>
                  </a:ext>
                </a:extLst>
              </p14:cNvPr>
              <p14:cNvContentPartPr/>
              <p14:nvPr/>
            </p14:nvContentPartPr>
            <p14:xfrm>
              <a:off x="-14198" y="4071240"/>
              <a:ext cx="6842520" cy="143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25CC0E-02F6-43F3-B751-E800A5EC0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198" y="4062600"/>
                <a:ext cx="686016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C4EFAEF-5E69-4F90-9527-1A11D2B9C4B0}"/>
              </a:ext>
            </a:extLst>
          </p:cNvPr>
          <p:cNvGrpSpPr/>
          <p:nvPr/>
        </p:nvGrpSpPr>
        <p:grpSpPr>
          <a:xfrm>
            <a:off x="-14198" y="1650240"/>
            <a:ext cx="3400920" cy="1665000"/>
            <a:chOff x="-14198" y="1650217"/>
            <a:chExt cx="3400920" cy="16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93C2A6-EAF6-4221-9062-3F5BCA8D6B33}"/>
                    </a:ext>
                  </a:extLst>
                </p14:cNvPr>
                <p14:cNvContentPartPr/>
                <p14:nvPr/>
              </p14:nvContentPartPr>
              <p14:xfrm>
                <a:off x="-14198" y="3314857"/>
                <a:ext cx="612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93C2A6-EAF6-4221-9062-3F5BCA8D6B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23198" y="3305857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83DD8F-0C43-443F-A644-2025A60C8FE5}"/>
                    </a:ext>
                  </a:extLst>
                </p14:cNvPr>
                <p14:cNvContentPartPr/>
                <p14:nvPr/>
              </p14:nvContentPartPr>
              <p14:xfrm>
                <a:off x="-158" y="1650217"/>
                <a:ext cx="3386880" cy="165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83DD8F-0C43-443F-A644-2025A60C8F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9158" y="1641217"/>
                  <a:ext cx="3404520" cy="166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984E2C-B19D-4BC2-8A09-B55EAED41186}"/>
                  </a:ext>
                </a:extLst>
              </p14:cNvPr>
              <p14:cNvContentPartPr/>
              <p14:nvPr/>
            </p14:nvContentPartPr>
            <p14:xfrm>
              <a:off x="-47678" y="4415040"/>
              <a:ext cx="6949440" cy="1758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984E2C-B19D-4BC2-8A09-B55EAED411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6678" y="4406040"/>
                <a:ext cx="696708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5F22A7C-E4BE-4CB7-A329-2C2B29899349}"/>
                  </a:ext>
                </a:extLst>
              </p14:cNvPr>
              <p14:cNvContentPartPr/>
              <p14:nvPr/>
            </p14:nvContentPartPr>
            <p14:xfrm>
              <a:off x="57442" y="1642680"/>
              <a:ext cx="29880" cy="2499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5F22A7C-E4BE-4CB7-A329-2C2B298993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42" y="1633680"/>
                <a:ext cx="47520" cy="25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808DC0F-48A2-4844-817E-2989C49DC450}"/>
              </a:ext>
            </a:extLst>
          </p:cNvPr>
          <p:cNvGrpSpPr/>
          <p:nvPr/>
        </p:nvGrpSpPr>
        <p:grpSpPr>
          <a:xfrm>
            <a:off x="-57398" y="0"/>
            <a:ext cx="7369560" cy="4133160"/>
            <a:chOff x="-57398" y="-23"/>
            <a:chExt cx="7369560" cy="41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BF22A3-C38C-4BBF-BFE5-FA34775F91E0}"/>
                    </a:ext>
                  </a:extLst>
                </p14:cNvPr>
                <p14:cNvContentPartPr/>
                <p14:nvPr/>
              </p14:nvContentPartPr>
              <p14:xfrm>
                <a:off x="-57398" y="498937"/>
                <a:ext cx="7044840" cy="16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BF22A3-C38C-4BBF-BFE5-FA34775F91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66398" y="490297"/>
                  <a:ext cx="7062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C74049-7F0E-4E72-AA0C-02A875059B54}"/>
                    </a:ext>
                  </a:extLst>
                </p14:cNvPr>
                <p14:cNvContentPartPr/>
                <p14:nvPr/>
              </p14:nvContentPartPr>
              <p14:xfrm>
                <a:off x="175882" y="199777"/>
                <a:ext cx="67680" cy="312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C74049-7F0E-4E72-AA0C-02A875059B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6882" y="190777"/>
                  <a:ext cx="85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BF628D-053F-44DE-A060-6399AB8767ED}"/>
                    </a:ext>
                  </a:extLst>
                </p14:cNvPr>
                <p14:cNvContentPartPr/>
                <p14:nvPr/>
              </p14:nvContentPartPr>
              <p14:xfrm>
                <a:off x="171562" y="231817"/>
                <a:ext cx="133200" cy="1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BF628D-053F-44DE-A060-6399AB8767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2562" y="222817"/>
                  <a:ext cx="150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C38D65-827D-463C-B9D7-C3ACB33C1ABD}"/>
                    </a:ext>
                  </a:extLst>
                </p14:cNvPr>
                <p14:cNvContentPartPr/>
                <p14:nvPr/>
              </p14:nvContentPartPr>
              <p14:xfrm>
                <a:off x="369562" y="189697"/>
                <a:ext cx="336960" cy="33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C38D65-827D-463C-B9D7-C3ACB33C1A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0562" y="180697"/>
                  <a:ext cx="354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D08A9C-846F-4B9A-A457-253893E3227C}"/>
                    </a:ext>
                  </a:extLst>
                </p14:cNvPr>
                <p14:cNvContentPartPr/>
                <p14:nvPr/>
              </p14:nvContentPartPr>
              <p14:xfrm>
                <a:off x="728122" y="171337"/>
                <a:ext cx="342000" cy="21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D08A9C-846F-4B9A-A457-253893E322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9122" y="162337"/>
                  <a:ext cx="359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662144-F5E1-45BC-A98C-678C7B4161CB}"/>
                    </a:ext>
                  </a:extLst>
                </p14:cNvPr>
                <p14:cNvContentPartPr/>
                <p14:nvPr/>
              </p14:nvContentPartPr>
              <p14:xfrm>
                <a:off x="1014322" y="222457"/>
                <a:ext cx="156240" cy="9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662144-F5E1-45BC-A98C-678C7B4161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5322" y="213457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BD44C1-A5D2-41A7-B013-1480EB793585}"/>
                    </a:ext>
                  </a:extLst>
                </p14:cNvPr>
                <p14:cNvContentPartPr/>
                <p14:nvPr/>
              </p14:nvContentPartPr>
              <p14:xfrm>
                <a:off x="1771402" y="14017"/>
                <a:ext cx="43920" cy="54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BD44C1-A5D2-41A7-B013-1480EB7935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62402" y="5017"/>
                  <a:ext cx="615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39D9F6-128E-4700-9429-361C39193082}"/>
                    </a:ext>
                  </a:extLst>
                </p14:cNvPr>
                <p14:cNvContentPartPr/>
                <p14:nvPr/>
              </p14:nvContentPartPr>
              <p14:xfrm>
                <a:off x="2314642" y="-23"/>
                <a:ext cx="360" cy="52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39D9F6-128E-4700-9429-361C391930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05642" y="-9023"/>
                  <a:ext cx="180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641B9-C2AE-493D-A384-17F3F1C0717D}"/>
                    </a:ext>
                  </a:extLst>
                </p14:cNvPr>
                <p14:cNvContentPartPr/>
                <p14:nvPr/>
              </p14:nvContentPartPr>
              <p14:xfrm>
                <a:off x="2771482" y="28057"/>
                <a:ext cx="30600" cy="45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641B9-C2AE-493D-A384-17F3F1C071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62482" y="19057"/>
                  <a:ext cx="48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EDB5AA-E74D-4D4E-A443-AEFAF5D108E0}"/>
                    </a:ext>
                  </a:extLst>
                </p14:cNvPr>
                <p14:cNvContentPartPr/>
                <p14:nvPr/>
              </p14:nvContentPartPr>
              <p14:xfrm>
                <a:off x="3270802" y="57217"/>
                <a:ext cx="29520" cy="413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EDB5AA-E74D-4D4E-A443-AEFAF5D108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61802" y="48217"/>
                  <a:ext cx="47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F27A3D-4BD4-4522-A02C-02972660E74B}"/>
                    </a:ext>
                  </a:extLst>
                </p14:cNvPr>
                <p14:cNvContentPartPr/>
                <p14:nvPr/>
              </p14:nvContentPartPr>
              <p14:xfrm>
                <a:off x="3774802" y="57217"/>
                <a:ext cx="11520" cy="35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F27A3D-4BD4-4522-A02C-02972660E7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66162" y="48217"/>
                  <a:ext cx="291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65475D-DF98-4459-A50F-1F3CA9D26375}"/>
                    </a:ext>
                  </a:extLst>
                </p14:cNvPr>
                <p14:cNvContentPartPr/>
                <p14:nvPr/>
              </p14:nvContentPartPr>
              <p14:xfrm>
                <a:off x="4271602" y="14017"/>
                <a:ext cx="15840" cy="37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65475D-DF98-4459-A50F-1F3CA9D263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62962" y="5017"/>
                  <a:ext cx="33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467301-B973-43E3-B07B-48C1BC913685}"/>
                    </a:ext>
                  </a:extLst>
                </p14:cNvPr>
                <p14:cNvContentPartPr/>
                <p14:nvPr/>
              </p14:nvContentPartPr>
              <p14:xfrm>
                <a:off x="4828882" y="14017"/>
                <a:ext cx="16200" cy="51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467301-B973-43E3-B07B-48C1BC9136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19882" y="5017"/>
                  <a:ext cx="338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48DA0D-05FF-45FF-8AB0-6C4B5F503EB2}"/>
                    </a:ext>
                  </a:extLst>
                </p14:cNvPr>
                <p14:cNvContentPartPr/>
                <p14:nvPr/>
              </p14:nvContentPartPr>
              <p14:xfrm>
                <a:off x="4314442" y="356737"/>
                <a:ext cx="360" cy="3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48DA0D-05FF-45FF-8AB0-6C4B5F503E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5442" y="347737"/>
                  <a:ext cx="18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A5F3FC-EE3E-49DC-AE80-9A4EE94DEED6}"/>
                    </a:ext>
                  </a:extLst>
                </p14:cNvPr>
                <p14:cNvContentPartPr/>
                <p14:nvPr/>
              </p14:nvContentPartPr>
              <p14:xfrm>
                <a:off x="6371842" y="28057"/>
                <a:ext cx="513360" cy="50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A5F3FC-EE3E-49DC-AE80-9A4EE94DEE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62842" y="19057"/>
                  <a:ext cx="5310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1C5247-8461-4917-946A-CE82D7B263C2}"/>
                    </a:ext>
                  </a:extLst>
                </p14:cNvPr>
                <p14:cNvContentPartPr/>
                <p14:nvPr/>
              </p14:nvContentPartPr>
              <p14:xfrm>
                <a:off x="6315322" y="528457"/>
                <a:ext cx="621720" cy="3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1C5247-8461-4917-946A-CE82D7B263C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06322" y="519457"/>
                  <a:ext cx="63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22EE5E-6590-4160-83EB-81EC0C25A7BA}"/>
                    </a:ext>
                  </a:extLst>
                </p14:cNvPr>
                <p14:cNvContentPartPr/>
                <p14:nvPr/>
              </p14:nvContentPartPr>
              <p14:xfrm>
                <a:off x="4314442" y="371137"/>
                <a:ext cx="360" cy="11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22EE5E-6590-4160-83EB-81EC0C25A7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05442" y="362137"/>
                  <a:ext cx="1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EF43BF-5D26-4DA9-BD6D-BE749F99C215}"/>
                    </a:ext>
                  </a:extLst>
                </p14:cNvPr>
                <p14:cNvContentPartPr/>
                <p14:nvPr/>
              </p14:nvContentPartPr>
              <p14:xfrm>
                <a:off x="3785962" y="394537"/>
                <a:ext cx="360" cy="6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EF43BF-5D26-4DA9-BD6D-BE749F99C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77322" y="385537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A3AB53-ACBD-4716-9B7E-BF13F9A661C2}"/>
                    </a:ext>
                  </a:extLst>
                </p14:cNvPr>
                <p14:cNvContentPartPr/>
                <p14:nvPr/>
              </p14:nvContentPartPr>
              <p14:xfrm>
                <a:off x="-57398" y="1584697"/>
                <a:ext cx="7369560" cy="4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3AB53-ACBD-4716-9B7E-BF13F9A661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-66398" y="1575697"/>
                  <a:ext cx="7387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2DB0C2-535F-4452-9C3C-CF9784F54460}"/>
                    </a:ext>
                  </a:extLst>
                </p14:cNvPr>
                <p14:cNvContentPartPr/>
                <p14:nvPr/>
              </p14:nvContentPartPr>
              <p14:xfrm>
                <a:off x="256522" y="928777"/>
                <a:ext cx="72360" cy="35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2DB0C2-535F-4452-9C3C-CF9784F544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882" y="919777"/>
                  <a:ext cx="90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66B7F4-30B2-4A1A-847C-D94A661FB166}"/>
                    </a:ext>
                  </a:extLst>
                </p14:cNvPr>
                <p14:cNvContentPartPr/>
                <p14:nvPr/>
              </p14:nvContentPartPr>
              <p14:xfrm>
                <a:off x="171562" y="971257"/>
                <a:ext cx="35424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66B7F4-30B2-4A1A-847C-D94A661FB1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2562" y="962257"/>
                  <a:ext cx="37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FF3920-8300-4736-A332-76D444F0E2B4}"/>
                    </a:ext>
                  </a:extLst>
                </p14:cNvPr>
                <p14:cNvContentPartPr/>
                <p14:nvPr/>
              </p14:nvContentPartPr>
              <p14:xfrm>
                <a:off x="576562" y="845257"/>
                <a:ext cx="393120" cy="38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FF3920-8300-4736-A332-76D444F0E2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562" y="836257"/>
                  <a:ext cx="4107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002FD9-7EF4-476D-A204-05EFD56F5CD3}"/>
                    </a:ext>
                  </a:extLst>
                </p14:cNvPr>
                <p14:cNvContentPartPr/>
                <p14:nvPr/>
              </p14:nvContentPartPr>
              <p14:xfrm>
                <a:off x="1228522" y="956857"/>
                <a:ext cx="459360" cy="21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002FD9-7EF4-476D-A204-05EFD56F5C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19522" y="947857"/>
                  <a:ext cx="477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F7E75B-933F-48EC-921D-85968F56458E}"/>
                    </a:ext>
                  </a:extLst>
                </p14:cNvPr>
                <p14:cNvContentPartPr/>
                <p14:nvPr/>
              </p14:nvContentPartPr>
              <p14:xfrm>
                <a:off x="1557202" y="718897"/>
                <a:ext cx="658080" cy="52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F7E75B-933F-48EC-921D-85968F5645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48202" y="709897"/>
                  <a:ext cx="6757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D5A775-895A-43DB-9BFF-B596BBC521EE}"/>
                    </a:ext>
                  </a:extLst>
                </p14:cNvPr>
                <p14:cNvContentPartPr/>
                <p14:nvPr/>
              </p14:nvContentPartPr>
              <p14:xfrm>
                <a:off x="4571842" y="1114177"/>
                <a:ext cx="1988640" cy="1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D5A775-895A-43DB-9BFF-B596BBC521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62842" y="1105537"/>
                  <a:ext cx="2006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A8F5AA-F060-419D-9034-017D6CCCC685}"/>
                    </a:ext>
                  </a:extLst>
                </p14:cNvPr>
                <p14:cNvContentPartPr/>
                <p14:nvPr/>
              </p14:nvContentPartPr>
              <p14:xfrm>
                <a:off x="4585882" y="713137"/>
                <a:ext cx="1956960" cy="42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A8F5AA-F060-419D-9034-017D6CCCC6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76882" y="704497"/>
                  <a:ext cx="19746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EBA979-7A26-47BE-B096-9FF659B1CAE2}"/>
                    </a:ext>
                  </a:extLst>
                </p14:cNvPr>
                <p14:cNvContentPartPr/>
                <p14:nvPr/>
              </p14:nvContentPartPr>
              <p14:xfrm>
                <a:off x="3486082" y="1600177"/>
                <a:ext cx="1259280" cy="129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EBA979-7A26-47BE-B096-9FF659B1CA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7082" y="1591537"/>
                  <a:ext cx="1276920" cy="13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B66AC0-008C-41EF-ABCA-7FEAB69874DC}"/>
                    </a:ext>
                  </a:extLst>
                </p14:cNvPr>
                <p14:cNvContentPartPr/>
                <p14:nvPr/>
              </p14:nvContentPartPr>
              <p14:xfrm>
                <a:off x="5099962" y="1642657"/>
                <a:ext cx="1829160" cy="118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B66AC0-008C-41EF-ABCA-7FEAB69874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91322" y="1633657"/>
                  <a:ext cx="184680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8A1218-4700-473A-B2C3-7F32292268EB}"/>
                    </a:ext>
                  </a:extLst>
                </p14:cNvPr>
                <p14:cNvContentPartPr/>
                <p14:nvPr/>
              </p14:nvContentPartPr>
              <p14:xfrm>
                <a:off x="6769282" y="1681897"/>
                <a:ext cx="32400" cy="1075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8A1218-4700-473A-B2C3-7F32292268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0282" y="1672897"/>
                  <a:ext cx="50040" cy="10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52988C-54A9-4C99-9B32-AD322A3A477D}"/>
                    </a:ext>
                  </a:extLst>
                </p14:cNvPr>
                <p14:cNvContentPartPr/>
                <p14:nvPr/>
              </p14:nvContentPartPr>
              <p14:xfrm>
                <a:off x="-28238" y="3342937"/>
                <a:ext cx="3473280" cy="11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52988C-54A9-4C99-9B32-AD322A3A47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-37238" y="3333937"/>
                  <a:ext cx="3490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90C4D1-DC93-49E8-89B2-5C8C739270FF}"/>
                    </a:ext>
                  </a:extLst>
                </p14:cNvPr>
                <p14:cNvContentPartPr/>
                <p14:nvPr/>
              </p14:nvContentPartPr>
              <p14:xfrm>
                <a:off x="3369802" y="3400537"/>
                <a:ext cx="59760" cy="73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90C4D1-DC93-49E8-89B2-5C8C739270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0802" y="3391537"/>
                  <a:ext cx="7740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33D22E-C81C-41FF-A646-906FE1F026DF}"/>
                    </a:ext>
                  </a:extLst>
                </p14:cNvPr>
                <p14:cNvContentPartPr/>
                <p14:nvPr/>
              </p14:nvContentPartPr>
              <p14:xfrm>
                <a:off x="3572122" y="2914537"/>
                <a:ext cx="360" cy="1050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33D22E-C81C-41FF-A646-906FE1F026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63122" y="2905537"/>
                  <a:ext cx="1800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32C7DC-7121-45A6-9737-174AFD766B21}"/>
                    </a:ext>
                  </a:extLst>
                </p14:cNvPr>
                <p14:cNvContentPartPr/>
                <p14:nvPr/>
              </p14:nvContentPartPr>
              <p14:xfrm>
                <a:off x="3572122" y="2942977"/>
                <a:ext cx="3449160" cy="10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32C7DC-7121-45A6-9737-174AFD766B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63122" y="2933977"/>
                  <a:ext cx="3466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CD439E-65FD-4315-86AD-7617CAB448CA}"/>
                    </a:ext>
                  </a:extLst>
                </p14:cNvPr>
                <p14:cNvContentPartPr/>
                <p14:nvPr/>
              </p14:nvContentPartPr>
              <p14:xfrm>
                <a:off x="3557002" y="3914977"/>
                <a:ext cx="360" cy="170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CD439E-65FD-4315-86AD-7617CAB448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48002" y="390597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5E12C0-4DF9-4F1A-A1B2-50B20ABEE087}"/>
                    </a:ext>
                  </a:extLst>
                </p14:cNvPr>
                <p14:cNvContentPartPr/>
                <p14:nvPr/>
              </p14:nvContentPartPr>
              <p14:xfrm>
                <a:off x="6785122" y="1586137"/>
                <a:ext cx="59040" cy="247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5E12C0-4DF9-4F1A-A1B2-50B20ABEE0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76482" y="1577137"/>
                  <a:ext cx="76680" cy="248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DA6C005-04B6-40BD-995D-682E46D319EA}"/>
                  </a:ext>
                </a:extLst>
              </p14:cNvPr>
              <p14:cNvContentPartPr/>
              <p14:nvPr/>
            </p14:nvContentPartPr>
            <p14:xfrm>
              <a:off x="-158" y="4151880"/>
              <a:ext cx="360" cy="6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DA6C005-04B6-40BD-995D-682E46D319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9158" y="4143380"/>
                <a:ext cx="18000" cy="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F09802-F563-44D4-A9E3-CF63E352D435}"/>
                  </a:ext>
                </a:extLst>
              </p14:cNvPr>
              <p14:cNvContentPartPr/>
              <p14:nvPr/>
            </p14:nvContentPartPr>
            <p14:xfrm>
              <a:off x="2714962" y="4475520"/>
              <a:ext cx="1438920" cy="430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F09802-F563-44D4-A9E3-CF63E352D4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06322" y="4466520"/>
                <a:ext cx="14565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FC0E3FA-DFE3-4496-9F8B-6188E3855C81}"/>
                  </a:ext>
                </a:extLst>
              </p14:cNvPr>
              <p14:cNvContentPartPr/>
              <p14:nvPr/>
            </p14:nvContentPartPr>
            <p14:xfrm>
              <a:off x="171202" y="4828680"/>
              <a:ext cx="360" cy="982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FC0E3FA-DFE3-4496-9F8B-6188E3855C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2202" y="4819683"/>
                <a:ext cx="18000" cy="100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1F8A99-07C1-4AA8-8025-0D868A59A3AD}"/>
                  </a:ext>
                </a:extLst>
              </p14:cNvPr>
              <p14:cNvContentPartPr/>
              <p14:nvPr/>
            </p14:nvContentPartPr>
            <p14:xfrm>
              <a:off x="344362" y="6372000"/>
              <a:ext cx="1316520" cy="589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1F8A99-07C1-4AA8-8025-0D868A59A3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5722" y="6363000"/>
                <a:ext cx="13341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6169D4-04F1-491D-8134-5CEC7AE1739F}"/>
                  </a:ext>
                </a:extLst>
              </p14:cNvPr>
              <p14:cNvContentPartPr/>
              <p14:nvPr/>
            </p14:nvContentPartPr>
            <p14:xfrm>
              <a:off x="113962" y="7172280"/>
              <a:ext cx="52200" cy="1518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6169D4-04F1-491D-8134-5CEC7AE1739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322" y="7163280"/>
                <a:ext cx="698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854A08A-365F-46CB-87FC-BA5BEAF60ACE}"/>
                  </a:ext>
                </a:extLst>
              </p14:cNvPr>
              <p14:cNvContentPartPr/>
              <p14:nvPr/>
            </p14:nvContentPartPr>
            <p14:xfrm>
              <a:off x="-98078" y="7143480"/>
              <a:ext cx="7028280" cy="1659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854A08A-365F-46CB-87FC-BA5BEAF60A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-106718" y="7134480"/>
                <a:ext cx="7045920" cy="16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E72E44C-89C4-4207-8B84-189694CABE3D}"/>
                  </a:ext>
                </a:extLst>
              </p14:cNvPr>
              <p14:cNvContentPartPr/>
              <p14:nvPr/>
            </p14:nvContentPartPr>
            <p14:xfrm>
              <a:off x="2855722" y="9028800"/>
              <a:ext cx="906480" cy="373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E72E44C-89C4-4207-8B84-189694CABE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46722" y="9020160"/>
                <a:ext cx="92412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36BF024-17D6-4677-87D0-8800C15047C8}"/>
              </a:ext>
            </a:extLst>
          </p:cNvPr>
          <p:cNvGrpSpPr/>
          <p:nvPr/>
        </p:nvGrpSpPr>
        <p:grpSpPr>
          <a:xfrm>
            <a:off x="583762" y="6528960"/>
            <a:ext cx="1064520" cy="359280"/>
            <a:chOff x="583762" y="6528937"/>
            <a:chExt cx="106452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838A23-3834-4C7F-8D08-1A5D6595151D}"/>
                    </a:ext>
                  </a:extLst>
                </p14:cNvPr>
                <p14:cNvContentPartPr/>
                <p14:nvPr/>
              </p14:nvContentPartPr>
              <p14:xfrm>
                <a:off x="583762" y="6528937"/>
                <a:ext cx="216720" cy="29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838A23-3834-4C7F-8D08-1A5D659515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4762" y="6519937"/>
                  <a:ext cx="234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1154A8-50C2-468E-B67E-23D738E990D9}"/>
                    </a:ext>
                  </a:extLst>
                </p14:cNvPr>
                <p14:cNvContentPartPr/>
                <p14:nvPr/>
              </p14:nvContentPartPr>
              <p14:xfrm>
                <a:off x="833962" y="6545857"/>
                <a:ext cx="733320" cy="34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1154A8-50C2-468E-B67E-23D738E990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4962" y="6536857"/>
                  <a:ext cx="750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26496E-4A6A-41A0-9567-27B8CB8843AC}"/>
                    </a:ext>
                  </a:extLst>
                </p14:cNvPr>
                <p14:cNvContentPartPr/>
                <p14:nvPr/>
              </p14:nvContentPartPr>
              <p14:xfrm>
                <a:off x="1429042" y="6672217"/>
                <a:ext cx="21924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26496E-4A6A-41A0-9567-27B8CB8843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20042" y="6663217"/>
                  <a:ext cx="23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5FF7E7-D1C0-4F36-BCC9-06BF90350716}"/>
                    </a:ext>
                  </a:extLst>
                </p14:cNvPr>
                <p14:cNvContentPartPr/>
                <p14:nvPr/>
              </p14:nvContentPartPr>
              <p14:xfrm>
                <a:off x="1057162" y="6700657"/>
                <a:ext cx="6444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5FF7E7-D1C0-4F36-BCC9-06BF903507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162" y="669165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EB92EF-538D-4B9E-AD00-0786FE232235}"/>
                    </a:ext>
                  </a:extLst>
                </p14:cNvPr>
                <p14:cNvContentPartPr/>
                <p14:nvPr/>
              </p14:nvContentPartPr>
              <p14:xfrm>
                <a:off x="1114402" y="6614977"/>
                <a:ext cx="360" cy="18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EB92EF-538D-4B9E-AD00-0786FE2322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5402" y="6605977"/>
                  <a:ext cx="1800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6ACECD4-FD03-476E-AB71-EF3DBFE057B1}"/>
                  </a:ext>
                </a:extLst>
              </p14:cNvPr>
              <p14:cNvContentPartPr/>
              <p14:nvPr/>
            </p14:nvContentPartPr>
            <p14:xfrm>
              <a:off x="5271682" y="7172280"/>
              <a:ext cx="360" cy="1346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6ACECD4-FD03-476E-AB71-EF3DBFE057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62682" y="7163282"/>
                <a:ext cx="18000" cy="1363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073F51D-1DE1-4E44-B804-C028FD711E24}"/>
                  </a:ext>
                </a:extLst>
              </p14:cNvPr>
              <p14:cNvContentPartPr/>
              <p14:nvPr/>
            </p14:nvContentPartPr>
            <p14:xfrm>
              <a:off x="28282" y="7958160"/>
              <a:ext cx="6954120" cy="42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073F51D-1DE1-4E44-B804-C028FD711E2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282" y="7949520"/>
                <a:ext cx="6971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E05944-760B-4B35-A5C7-5186C8F5924C}"/>
                  </a:ext>
                </a:extLst>
              </p14:cNvPr>
              <p14:cNvContentPartPr/>
              <p14:nvPr/>
            </p14:nvContentPartPr>
            <p14:xfrm>
              <a:off x="5286442" y="8400960"/>
              <a:ext cx="15120" cy="356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E05944-760B-4B35-A5C7-5186C8F5924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77442" y="8391960"/>
                <a:ext cx="327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587CEDE-3CC1-4D72-9F4B-0D624D76ED4D}"/>
                  </a:ext>
                </a:extLst>
              </p14:cNvPr>
              <p14:cNvContentPartPr/>
              <p14:nvPr/>
            </p14:nvContentPartPr>
            <p14:xfrm>
              <a:off x="3327682" y="7129080"/>
              <a:ext cx="101520" cy="1771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587CEDE-3CC1-4D72-9F4B-0D624D76ED4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18682" y="7120080"/>
                <a:ext cx="119160" cy="17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09223CE-B80C-4235-B132-EA557452C247}"/>
                  </a:ext>
                </a:extLst>
              </p14:cNvPr>
              <p14:cNvContentPartPr/>
              <p14:nvPr/>
            </p14:nvContentPartPr>
            <p14:xfrm>
              <a:off x="1655842" y="7243920"/>
              <a:ext cx="116640" cy="1484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09223CE-B80C-4235-B132-EA557452C24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46842" y="7235280"/>
                <a:ext cx="13428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7D6147E-BE2B-437D-A91B-B8C05EA35C44}"/>
                  </a:ext>
                </a:extLst>
              </p14:cNvPr>
              <p14:cNvContentPartPr/>
              <p14:nvPr/>
            </p14:nvContentPartPr>
            <p14:xfrm>
              <a:off x="156082" y="9414720"/>
              <a:ext cx="6645240" cy="1429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7D6147E-BE2B-437D-A91B-B8C05EA35C4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7082" y="9405720"/>
                <a:ext cx="6662880" cy="144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A17F4D-0CE4-40C6-BF5D-130398AC047E}"/>
              </a:ext>
            </a:extLst>
          </p:cNvPr>
          <p:cNvGrpSpPr/>
          <p:nvPr/>
        </p:nvGrpSpPr>
        <p:grpSpPr>
          <a:xfrm>
            <a:off x="-43358" y="8943480"/>
            <a:ext cx="6800760" cy="1933920"/>
            <a:chOff x="-43358" y="8943457"/>
            <a:chExt cx="6800760" cy="19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28BDB3A-9176-48B4-9A17-219CD3875C90}"/>
                    </a:ext>
                  </a:extLst>
                </p14:cNvPr>
                <p14:cNvContentPartPr/>
                <p14:nvPr/>
              </p14:nvContentPartPr>
              <p14:xfrm>
                <a:off x="3056962" y="9129937"/>
                <a:ext cx="126360" cy="26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28BDB3A-9176-48B4-9A17-219CD3875C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47962" y="9120937"/>
                  <a:ext cx="144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F13C69-9AE8-44AC-A8CA-305080FB13C6}"/>
                    </a:ext>
                  </a:extLst>
                </p14:cNvPr>
                <p14:cNvContentPartPr/>
                <p14:nvPr/>
              </p14:nvContentPartPr>
              <p14:xfrm>
                <a:off x="3028522" y="9241537"/>
                <a:ext cx="238680" cy="60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F13C69-9AE8-44AC-A8CA-305080FB13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19522" y="9232537"/>
                  <a:ext cx="256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0A15F4-8527-4C65-A286-015A1D9F193B}"/>
                    </a:ext>
                  </a:extLst>
                </p14:cNvPr>
                <p14:cNvContentPartPr/>
                <p14:nvPr/>
              </p14:nvContentPartPr>
              <p14:xfrm>
                <a:off x="3329122" y="9060097"/>
                <a:ext cx="159120" cy="18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0A15F4-8527-4C65-A286-015A1D9F19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20122" y="9051097"/>
                  <a:ext cx="176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C846DD-60BF-47B3-B673-D65BC54EF611}"/>
                    </a:ext>
                  </a:extLst>
                </p14:cNvPr>
                <p14:cNvContentPartPr/>
                <p14:nvPr/>
              </p14:nvContentPartPr>
              <p14:xfrm>
                <a:off x="3426682" y="8943457"/>
                <a:ext cx="205560" cy="46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C846DD-60BF-47B3-B673-D65BC54EF6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18042" y="8934457"/>
                  <a:ext cx="223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5F132FB-55F5-48C3-8A19-D91971A63D2D}"/>
                    </a:ext>
                  </a:extLst>
                </p14:cNvPr>
                <p14:cNvContentPartPr/>
                <p14:nvPr/>
              </p14:nvContentPartPr>
              <p14:xfrm>
                <a:off x="1183162" y="9662017"/>
                <a:ext cx="831600" cy="32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5F132FB-55F5-48C3-8A19-D91971A63D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74162" y="9653017"/>
                  <a:ext cx="8492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92CFB9-0BA2-4C86-8FE5-6988754DC899}"/>
                    </a:ext>
                  </a:extLst>
                </p14:cNvPr>
                <p14:cNvContentPartPr/>
                <p14:nvPr/>
              </p14:nvContentPartPr>
              <p14:xfrm>
                <a:off x="1926922" y="9629257"/>
                <a:ext cx="73440" cy="315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92CFB9-0BA2-4C86-8FE5-6988754DC8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17922" y="9620257"/>
                  <a:ext cx="910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6076F0D-83F4-4F40-BEF4-E25CA2008E8E}"/>
                    </a:ext>
                  </a:extLst>
                </p14:cNvPr>
                <p14:cNvContentPartPr/>
                <p14:nvPr/>
              </p14:nvContentPartPr>
              <p14:xfrm>
                <a:off x="373162" y="9501097"/>
                <a:ext cx="55800" cy="32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6076F0D-83F4-4F40-BEF4-E25CA2008E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162" y="9492457"/>
                  <a:ext cx="73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4CDA11-3F3B-46BF-995C-E7993FAA6492}"/>
                    </a:ext>
                  </a:extLst>
                </p14:cNvPr>
                <p14:cNvContentPartPr/>
                <p14:nvPr/>
              </p14:nvContentPartPr>
              <p14:xfrm>
                <a:off x="428602" y="9515137"/>
                <a:ext cx="194040" cy="27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4CDA11-3F3B-46BF-995C-E7993FAA64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9602" y="9506137"/>
                  <a:ext cx="211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632902-DFE7-465D-A20F-DCD63BCF0564}"/>
                    </a:ext>
                  </a:extLst>
                </p14:cNvPr>
                <p14:cNvContentPartPr/>
                <p14:nvPr/>
              </p14:nvContentPartPr>
              <p14:xfrm>
                <a:off x="328522" y="9672457"/>
                <a:ext cx="25560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632902-DFE7-465D-A20F-DCD63BCF05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9522" y="9663457"/>
                  <a:ext cx="27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656FF0-D08F-4422-8AF5-5ED23814D8EA}"/>
                    </a:ext>
                  </a:extLst>
                </p14:cNvPr>
                <p14:cNvContentPartPr/>
                <p14:nvPr/>
              </p14:nvContentPartPr>
              <p14:xfrm>
                <a:off x="400162" y="9815737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656FF0-D08F-4422-8AF5-5ED23814D8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522" y="980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D38A5E-25B1-40C1-A78D-E9A149E7147A}"/>
                    </a:ext>
                  </a:extLst>
                </p14:cNvPr>
                <p14:cNvContentPartPr/>
                <p14:nvPr/>
              </p14:nvContentPartPr>
              <p14:xfrm>
                <a:off x="400162" y="9800977"/>
                <a:ext cx="111240" cy="1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D38A5E-25B1-40C1-A78D-E9A149E714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1522" y="9791977"/>
                  <a:ext cx="128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49D43A-BD4C-44C0-97E5-854312EF60A6}"/>
                    </a:ext>
                  </a:extLst>
                </p14:cNvPr>
                <p14:cNvContentPartPr/>
                <p14:nvPr/>
              </p14:nvContentPartPr>
              <p14:xfrm>
                <a:off x="571522" y="9686857"/>
                <a:ext cx="97200" cy="121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49D43A-BD4C-44C0-97E5-854312EF60A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2522" y="9677857"/>
                  <a:ext cx="114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94E5D2-5D33-4ED8-AE9F-04EEFDD4E894}"/>
                    </a:ext>
                  </a:extLst>
                </p14:cNvPr>
                <p14:cNvContentPartPr/>
                <p14:nvPr/>
              </p14:nvContentPartPr>
              <p14:xfrm>
                <a:off x="594922" y="9714937"/>
                <a:ext cx="105480" cy="220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94E5D2-5D33-4ED8-AE9F-04EEFDD4E8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6282" y="9705937"/>
                  <a:ext cx="123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9E0AF9-0645-4C4E-ADB4-4DAF5CAC4AFC}"/>
                    </a:ext>
                  </a:extLst>
                </p14:cNvPr>
                <p14:cNvContentPartPr/>
                <p14:nvPr/>
              </p14:nvContentPartPr>
              <p14:xfrm>
                <a:off x="813802" y="9685057"/>
                <a:ext cx="232920" cy="266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9E0AF9-0645-4C4E-ADB4-4DAF5CAC4AF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4802" y="9676057"/>
                  <a:ext cx="250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CDAD47B-EA9B-4FBE-8B25-D71F5FD6DA9F}"/>
                    </a:ext>
                  </a:extLst>
                </p14:cNvPr>
                <p14:cNvContentPartPr/>
                <p14:nvPr/>
              </p14:nvContentPartPr>
              <p14:xfrm>
                <a:off x="1011082" y="9515857"/>
                <a:ext cx="189720" cy="473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CDAD47B-EA9B-4FBE-8B25-D71F5FD6DA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2442" y="9506857"/>
                  <a:ext cx="2073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14AC599-CB31-4C1A-A31F-D32A61E90CC8}"/>
                    </a:ext>
                  </a:extLst>
                </p14:cNvPr>
                <p14:cNvContentPartPr/>
                <p14:nvPr/>
              </p14:nvContentPartPr>
              <p14:xfrm>
                <a:off x="1256602" y="10186897"/>
                <a:ext cx="43560" cy="690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14AC599-CB31-4C1A-A31F-D32A61E90CC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47602" y="10178257"/>
                  <a:ext cx="61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A331508-24DA-4DD8-806C-235658378D8C}"/>
                    </a:ext>
                  </a:extLst>
                </p14:cNvPr>
                <p14:cNvContentPartPr/>
                <p14:nvPr/>
              </p14:nvContentPartPr>
              <p14:xfrm>
                <a:off x="2427322" y="10186897"/>
                <a:ext cx="59040" cy="541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A331508-24DA-4DD8-806C-235658378D8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18322" y="10178257"/>
                  <a:ext cx="76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30A609-B135-4FF5-9928-E4DB676A3194}"/>
                    </a:ext>
                  </a:extLst>
                </p14:cNvPr>
                <p14:cNvContentPartPr/>
                <p14:nvPr/>
              </p14:nvContentPartPr>
              <p14:xfrm>
                <a:off x="3886042" y="10129657"/>
                <a:ext cx="360" cy="541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30A609-B135-4FF5-9928-E4DB676A31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77042" y="10120657"/>
                  <a:ext cx="180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F68EC78-068C-47C4-88B2-B0181138C7FC}"/>
                    </a:ext>
                  </a:extLst>
                </p14:cNvPr>
                <p14:cNvContentPartPr/>
                <p14:nvPr/>
              </p14:nvContentPartPr>
              <p14:xfrm>
                <a:off x="5203282" y="10058017"/>
                <a:ext cx="26280" cy="553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F68EC78-068C-47C4-88B2-B0181138C7F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94282" y="10049017"/>
                  <a:ext cx="43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3B2C0F-C339-454A-BF73-506ED39AC95A}"/>
                    </a:ext>
                  </a:extLst>
                </p14:cNvPr>
                <p14:cNvContentPartPr/>
                <p14:nvPr/>
              </p14:nvContentPartPr>
              <p14:xfrm>
                <a:off x="-43358" y="10014817"/>
                <a:ext cx="6690240" cy="244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3B2C0F-C339-454A-BF73-506ED39AC95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-52358" y="10005817"/>
                  <a:ext cx="6707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AF0B537-7FC5-4AE0-AED7-6C78C5DCBE85}"/>
                    </a:ext>
                  </a:extLst>
                </p14:cNvPr>
                <p14:cNvContentPartPr/>
                <p14:nvPr/>
              </p14:nvContentPartPr>
              <p14:xfrm>
                <a:off x="71482" y="10728697"/>
                <a:ext cx="6685920" cy="11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F0B537-7FC5-4AE0-AED7-6C78C5DCBE8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82" y="10719697"/>
                  <a:ext cx="6703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B81773-7319-4F94-A8F9-9C3149F788FB}"/>
                    </a:ext>
                  </a:extLst>
                </p14:cNvPr>
                <p14:cNvContentPartPr/>
                <p14:nvPr/>
              </p14:nvContentPartPr>
              <p14:xfrm>
                <a:off x="6629242" y="10001137"/>
                <a:ext cx="36720" cy="11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B81773-7319-4F94-A8F9-9C3149F788F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0242" y="9992137"/>
                  <a:ext cx="543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D363ACD-6701-410B-99DD-4F3F6F055F67}"/>
                  </a:ext>
                </a:extLst>
              </p14:cNvPr>
              <p14:cNvContentPartPr/>
              <p14:nvPr/>
            </p14:nvContentPartPr>
            <p14:xfrm>
              <a:off x="2913990" y="13537140"/>
              <a:ext cx="360" cy="7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D363ACD-6701-410B-99DD-4F3F6F055F6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905350" y="13528500"/>
                <a:ext cx="18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65E4628-8DF2-45D2-B6FA-3215332BC9E5}"/>
                  </a:ext>
                </a:extLst>
              </p14:cNvPr>
              <p14:cNvContentPartPr/>
              <p14:nvPr/>
            </p14:nvContentPartPr>
            <p14:xfrm>
              <a:off x="-18930" y="11372820"/>
              <a:ext cx="36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65E4628-8DF2-45D2-B6FA-3215332BC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930" y="11364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6FD3EB3-1140-460A-A500-77DFBF7FCD96}"/>
                  </a:ext>
                </a:extLst>
              </p14:cNvPr>
              <p14:cNvContentPartPr/>
              <p14:nvPr/>
            </p14:nvContentPartPr>
            <p14:xfrm>
              <a:off x="37950" y="11239620"/>
              <a:ext cx="360" cy="1579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6FD3EB3-1140-460A-A500-77DFBF7FCD9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950" y="11230980"/>
                <a:ext cx="1800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D2A1DAE-3A08-4719-8F58-7DBE114E6A81}"/>
                  </a:ext>
                </a:extLst>
              </p14:cNvPr>
              <p14:cNvContentPartPr/>
              <p14:nvPr/>
            </p14:nvContentPartPr>
            <p14:xfrm>
              <a:off x="-57090" y="11125140"/>
              <a:ext cx="6805080" cy="1696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D2A1DAE-3A08-4719-8F58-7DBE114E6A8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-65730" y="11116500"/>
                <a:ext cx="682272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4980478-60EF-43DC-AF80-FCCCC39B7EFB}"/>
                  </a:ext>
                </a:extLst>
              </p14:cNvPr>
              <p14:cNvContentPartPr/>
              <p14:nvPr/>
            </p14:nvContentPartPr>
            <p14:xfrm>
              <a:off x="1812030" y="11217300"/>
              <a:ext cx="2821320" cy="405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4980478-60EF-43DC-AF80-FCCCC39B7E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03390" y="11208660"/>
                <a:ext cx="28389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2209B72-E613-4D73-90A5-9A1805B6DE8D}"/>
                  </a:ext>
                </a:extLst>
              </p14:cNvPr>
              <p14:cNvContentPartPr/>
              <p14:nvPr/>
            </p14:nvContentPartPr>
            <p14:xfrm>
              <a:off x="1180590" y="11830020"/>
              <a:ext cx="360" cy="570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2209B72-E613-4D73-90A5-9A1805B6DE8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71950" y="11821380"/>
                <a:ext cx="180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82047B0-64C0-4844-8DF8-6C23A4A15FE4}"/>
                  </a:ext>
                </a:extLst>
              </p14:cNvPr>
              <p14:cNvContentPartPr/>
              <p14:nvPr/>
            </p14:nvContentPartPr>
            <p14:xfrm>
              <a:off x="1087710" y="11771340"/>
              <a:ext cx="4230360" cy="517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82047B0-64C0-4844-8DF8-6C23A4A15FE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79070" y="11762340"/>
                <a:ext cx="42480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8D49793-834E-4194-ADC4-DCEF97FE95A8}"/>
                  </a:ext>
                </a:extLst>
              </p14:cNvPr>
              <p14:cNvContentPartPr/>
              <p14:nvPr/>
            </p14:nvContentPartPr>
            <p14:xfrm>
              <a:off x="476070" y="13239420"/>
              <a:ext cx="360" cy="3798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8D49793-834E-4194-ADC4-DCEF97FE95A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7070" y="13230780"/>
                <a:ext cx="180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662C606-628A-4B41-B443-58A2FF4B6AC7}"/>
                  </a:ext>
                </a:extLst>
              </p14:cNvPr>
              <p14:cNvContentPartPr/>
              <p14:nvPr/>
            </p14:nvContentPartPr>
            <p14:xfrm>
              <a:off x="401910" y="13122780"/>
              <a:ext cx="2308320" cy="423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662C606-628A-4B41-B443-58A2FF4B6AC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93270" y="13114140"/>
                <a:ext cx="2325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400BC5B-AEF6-4E24-87BB-F61370516BAA}"/>
                  </a:ext>
                </a:extLst>
              </p14:cNvPr>
              <p14:cNvContentPartPr/>
              <p14:nvPr/>
            </p14:nvContentPartPr>
            <p14:xfrm>
              <a:off x="56670" y="13734420"/>
              <a:ext cx="21240" cy="1256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400BC5B-AEF6-4E24-87BB-F61370516BA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670" y="13725780"/>
                <a:ext cx="38880" cy="12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DCB22F0-D0DA-4115-A202-9C3E0B423D5E}"/>
              </a:ext>
            </a:extLst>
          </p:cNvPr>
          <p:cNvGrpSpPr/>
          <p:nvPr/>
        </p:nvGrpSpPr>
        <p:grpSpPr>
          <a:xfrm>
            <a:off x="37950" y="13696620"/>
            <a:ext cx="5851440" cy="1316160"/>
            <a:chOff x="37950" y="13696620"/>
            <a:chExt cx="5851440" cy="13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9A75DCF-6DD8-4347-B23B-86A50A9F90D9}"/>
                    </a:ext>
                  </a:extLst>
                </p14:cNvPr>
                <p14:cNvContentPartPr/>
                <p14:nvPr/>
              </p14:nvContentPartPr>
              <p14:xfrm>
                <a:off x="37950" y="13747740"/>
                <a:ext cx="4062240" cy="1265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9A75DCF-6DD8-4347-B23B-86A50A9F90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950" y="13738740"/>
                  <a:ext cx="407988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A5B83E-74AB-4BA7-ADA7-74CFB746909C}"/>
                    </a:ext>
                  </a:extLst>
                </p14:cNvPr>
                <p14:cNvContentPartPr/>
                <p14:nvPr/>
              </p14:nvContentPartPr>
              <p14:xfrm>
                <a:off x="4666830" y="13754220"/>
                <a:ext cx="20520" cy="299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A5B83E-74AB-4BA7-ADA7-74CFB74690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58190" y="13745580"/>
                  <a:ext cx="38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39CC4FD-BF1D-4AA4-8B57-F3704B62732E}"/>
                    </a:ext>
                  </a:extLst>
                </p14:cNvPr>
                <p14:cNvContentPartPr/>
                <p14:nvPr/>
              </p14:nvContentPartPr>
              <p14:xfrm>
                <a:off x="4661790" y="13696620"/>
                <a:ext cx="1227600" cy="442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39CC4FD-BF1D-4AA4-8B57-F3704B62732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53150" y="13687980"/>
                  <a:ext cx="1245240" cy="46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4F804E-6567-4BA5-8FA3-EC900008B05E}"/>
              </a:ext>
            </a:extLst>
          </p:cNvPr>
          <p:cNvGrpSpPr/>
          <p:nvPr/>
        </p:nvGrpSpPr>
        <p:grpSpPr>
          <a:xfrm>
            <a:off x="4705350" y="14420220"/>
            <a:ext cx="1204920" cy="478080"/>
            <a:chOff x="4705350" y="14420220"/>
            <a:chExt cx="120492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4636D64-6EA6-48E1-866B-6BE0CE3BF8AB}"/>
                    </a:ext>
                  </a:extLst>
                </p14:cNvPr>
                <p14:cNvContentPartPr/>
                <p14:nvPr/>
              </p14:nvContentPartPr>
              <p14:xfrm>
                <a:off x="4709310" y="14420220"/>
                <a:ext cx="15120" cy="424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4636D64-6EA6-48E1-866B-6BE0CE3BF8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00310" y="14411580"/>
                  <a:ext cx="32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B0AC17-B5F9-43D1-B29B-B8394B9BA3C2}"/>
                    </a:ext>
                  </a:extLst>
                </p14:cNvPr>
                <p14:cNvContentPartPr/>
                <p14:nvPr/>
              </p14:nvContentPartPr>
              <p14:xfrm>
                <a:off x="4705350" y="14420220"/>
                <a:ext cx="1204920" cy="478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B0AC17-B5F9-43D1-B29B-B8394B9BA3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96350" y="14411580"/>
                  <a:ext cx="1222560" cy="49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C710BFE-DB42-41DD-955A-F54C684BEF91}"/>
                  </a:ext>
                </a:extLst>
              </p14:cNvPr>
              <p14:cNvContentPartPr/>
              <p14:nvPr/>
            </p14:nvContentPartPr>
            <p14:xfrm>
              <a:off x="3441202" y="17205063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C710BFE-DB42-41DD-955A-F54C684BE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2202" y="171960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A9621A1-5BF3-420B-8A46-3112477A4117}"/>
              </a:ext>
            </a:extLst>
          </p:cNvPr>
          <p:cNvGrpSpPr/>
          <p:nvPr/>
        </p:nvGrpSpPr>
        <p:grpSpPr>
          <a:xfrm>
            <a:off x="794482" y="13957143"/>
            <a:ext cx="2746440" cy="806400"/>
            <a:chOff x="794482" y="13957143"/>
            <a:chExt cx="2746440" cy="80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92F2AA3-89B4-456B-9500-2E45100E5A13}"/>
                    </a:ext>
                  </a:extLst>
                </p14:cNvPr>
                <p14:cNvContentPartPr/>
                <p14:nvPr/>
              </p14:nvContentPartPr>
              <p14:xfrm>
                <a:off x="794482" y="14052543"/>
                <a:ext cx="501120" cy="59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92F2AA3-89B4-456B-9500-2E45100E5A1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5482" y="14043543"/>
                  <a:ext cx="5187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4AF9AA-F94D-41C0-8053-7208E4DC2B71}"/>
                    </a:ext>
                  </a:extLst>
                </p14:cNvPr>
                <p14:cNvContentPartPr/>
                <p14:nvPr/>
              </p14:nvContentPartPr>
              <p14:xfrm>
                <a:off x="1611322" y="14125263"/>
                <a:ext cx="145440" cy="504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4AF9AA-F94D-41C0-8053-7208E4DC2B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02322" y="14116623"/>
                  <a:ext cx="1630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582FBE-B39C-4507-A80B-5F23495E836C}"/>
                    </a:ext>
                  </a:extLst>
                </p14:cNvPr>
                <p14:cNvContentPartPr/>
                <p14:nvPr/>
              </p14:nvContentPartPr>
              <p14:xfrm>
                <a:off x="1973122" y="14196903"/>
                <a:ext cx="48960" cy="382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582FBE-B39C-4507-A80B-5F23495E836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64482" y="14187903"/>
                  <a:ext cx="666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1B78A9-1982-4BD7-ACCC-3EDA5C2BD849}"/>
                    </a:ext>
                  </a:extLst>
                </p14:cNvPr>
                <p14:cNvContentPartPr/>
                <p14:nvPr/>
              </p14:nvContentPartPr>
              <p14:xfrm>
                <a:off x="1960522" y="14004663"/>
                <a:ext cx="281160" cy="758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1B78A9-1982-4BD7-ACCC-3EDA5C2BD84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951522" y="13996023"/>
                  <a:ext cx="29880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772B1F7-6555-4DA0-9C4D-B15B43132BF1}"/>
                    </a:ext>
                  </a:extLst>
                </p14:cNvPr>
                <p14:cNvContentPartPr/>
                <p14:nvPr/>
              </p14:nvContentPartPr>
              <p14:xfrm>
                <a:off x="2474602" y="14057583"/>
                <a:ext cx="439200" cy="694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772B1F7-6555-4DA0-9C4D-B15B43132BF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65962" y="14048943"/>
                  <a:ext cx="4568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52E31D-8214-413E-B64E-5383B08B9E78}"/>
                    </a:ext>
                  </a:extLst>
                </p14:cNvPr>
                <p14:cNvContentPartPr/>
                <p14:nvPr/>
              </p14:nvContentPartPr>
              <p14:xfrm>
                <a:off x="2333842" y="14369703"/>
                <a:ext cx="501840" cy="68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52E31D-8214-413E-B64E-5383B08B9E7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324842" y="14361063"/>
                  <a:ext cx="519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D2F3C5F-E1FA-4D77-BDB6-8FE7005DD151}"/>
                    </a:ext>
                  </a:extLst>
                </p14:cNvPr>
                <p14:cNvContentPartPr/>
                <p14:nvPr/>
              </p14:nvContentPartPr>
              <p14:xfrm>
                <a:off x="2430322" y="14629983"/>
                <a:ext cx="292680" cy="49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D2F3C5F-E1FA-4D77-BDB6-8FE7005DD15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421682" y="14621343"/>
                  <a:ext cx="31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7F0716E-21A1-45DE-81E3-AB05CBBBF6C1}"/>
                    </a:ext>
                  </a:extLst>
                </p14:cNvPr>
                <p14:cNvContentPartPr/>
                <p14:nvPr/>
              </p14:nvContentPartPr>
              <p14:xfrm>
                <a:off x="3076882" y="14095743"/>
                <a:ext cx="464040" cy="607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7F0716E-21A1-45DE-81E3-AB05CBBBF6C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68242" y="14086743"/>
                  <a:ext cx="48168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E989B5E-44F2-456F-891F-53F6D7F44A86}"/>
                    </a:ext>
                  </a:extLst>
                </p14:cNvPr>
                <p14:cNvContentPartPr/>
                <p14:nvPr/>
              </p14:nvContentPartPr>
              <p14:xfrm>
                <a:off x="1947922" y="13957143"/>
                <a:ext cx="146520" cy="694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E989B5E-44F2-456F-891F-53F6D7F44A8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38922" y="13948143"/>
                  <a:ext cx="164160" cy="71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48FD52C-F0A8-485F-A6E6-100BB2898436}"/>
              </a:ext>
            </a:extLst>
          </p:cNvPr>
          <p:cNvGrpSpPr/>
          <p:nvPr/>
        </p:nvGrpSpPr>
        <p:grpSpPr>
          <a:xfrm>
            <a:off x="4283602" y="15898983"/>
            <a:ext cx="2266200" cy="588240"/>
            <a:chOff x="4283602" y="15898983"/>
            <a:chExt cx="226620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A3A7FDF-3158-4DA5-A16D-701044BB9AD5}"/>
                    </a:ext>
                  </a:extLst>
                </p14:cNvPr>
                <p14:cNvContentPartPr/>
                <p14:nvPr/>
              </p14:nvContentPartPr>
              <p14:xfrm>
                <a:off x="4283602" y="15923823"/>
                <a:ext cx="991800" cy="563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A3A7FDF-3158-4DA5-A16D-701044BB9AD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74602" y="15914823"/>
                  <a:ext cx="10094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724ECF-456C-4776-93F2-434FBDC74DBA}"/>
                    </a:ext>
                  </a:extLst>
                </p14:cNvPr>
                <p14:cNvContentPartPr/>
                <p14:nvPr/>
              </p14:nvContentPartPr>
              <p14:xfrm>
                <a:off x="5703802" y="15898983"/>
                <a:ext cx="846000" cy="542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724ECF-456C-4776-93F2-434FBDC74DB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95162" y="15889983"/>
                  <a:ext cx="863640" cy="55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2090D5E-1D63-495D-A1A7-28412B2C7FCB}"/>
              </a:ext>
            </a:extLst>
          </p:cNvPr>
          <p:cNvGrpSpPr/>
          <p:nvPr/>
        </p:nvGrpSpPr>
        <p:grpSpPr>
          <a:xfrm>
            <a:off x="4139242" y="16789623"/>
            <a:ext cx="2410200" cy="835920"/>
            <a:chOff x="4139242" y="16789623"/>
            <a:chExt cx="2410200" cy="8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708BD6D-D50E-4F45-AC12-AD7C521A6B28}"/>
                    </a:ext>
                  </a:extLst>
                </p14:cNvPr>
                <p14:cNvContentPartPr/>
                <p14:nvPr/>
              </p14:nvContentPartPr>
              <p14:xfrm>
                <a:off x="4139242" y="16916343"/>
                <a:ext cx="1160280" cy="709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708BD6D-D50E-4F45-AC12-AD7C521A6B2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30242" y="16907343"/>
                  <a:ext cx="117792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7531C8-AF8E-41DF-8B1D-C65C596C64D1}"/>
                    </a:ext>
                  </a:extLst>
                </p14:cNvPr>
                <p14:cNvContentPartPr/>
                <p14:nvPr/>
              </p14:nvContentPartPr>
              <p14:xfrm>
                <a:off x="5654482" y="16789623"/>
                <a:ext cx="894960" cy="601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7531C8-AF8E-41DF-8B1D-C65C596C64D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45482" y="16780623"/>
                  <a:ext cx="912600" cy="61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D41A647-9D2E-4820-AD49-AA5650A6B8BE}"/>
              </a:ext>
            </a:extLst>
          </p:cNvPr>
          <p:cNvGrpSpPr/>
          <p:nvPr/>
        </p:nvGrpSpPr>
        <p:grpSpPr>
          <a:xfrm>
            <a:off x="125242" y="15953343"/>
            <a:ext cx="3248640" cy="1810080"/>
            <a:chOff x="125242" y="15953343"/>
            <a:chExt cx="3248640" cy="18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ED5C1CF-665F-4813-B5BF-DD6E6FC05F97}"/>
                    </a:ext>
                  </a:extLst>
                </p14:cNvPr>
                <p14:cNvContentPartPr/>
                <p14:nvPr/>
              </p14:nvContentPartPr>
              <p14:xfrm>
                <a:off x="144322" y="15953343"/>
                <a:ext cx="360" cy="1586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ED5C1CF-665F-4813-B5BF-DD6E6FC05F9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5322" y="15944343"/>
                  <a:ext cx="18000" cy="16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1F1F560-A416-48D9-B98A-7E8D57D72F70}"/>
                    </a:ext>
                  </a:extLst>
                </p14:cNvPr>
                <p14:cNvContentPartPr/>
                <p14:nvPr/>
              </p14:nvContentPartPr>
              <p14:xfrm>
                <a:off x="125242" y="15978543"/>
                <a:ext cx="3248640" cy="1784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1F1F560-A416-48D9-B98A-7E8D57D72F7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6242" y="15969543"/>
                  <a:ext cx="3266280" cy="18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5C0FD44-D111-459E-B8B9-47B1060191B0}"/>
                    </a:ext>
                  </a:extLst>
                </p14:cNvPr>
                <p14:cNvContentPartPr/>
                <p14:nvPr/>
              </p14:nvContentPartPr>
              <p14:xfrm>
                <a:off x="431962" y="16937943"/>
                <a:ext cx="939960" cy="586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5C0FD44-D111-459E-B8B9-47B1060191B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2962" y="16929303"/>
                  <a:ext cx="957600" cy="60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E76E6F0-C77E-4ADF-A9C7-7B3E01FC8C8B}"/>
                  </a:ext>
                </a:extLst>
              </p14:cNvPr>
              <p14:cNvContentPartPr/>
              <p14:nvPr/>
            </p14:nvContentPartPr>
            <p14:xfrm>
              <a:off x="125242" y="18037203"/>
              <a:ext cx="650742" cy="563643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E76E6F0-C77E-4ADF-A9C7-7B3E01FC8C8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16604" y="18028559"/>
                <a:ext cx="668378" cy="58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F895A59-9CD8-4EEB-BA8D-850388554311}"/>
                  </a:ext>
                </a:extLst>
              </p14:cNvPr>
              <p14:cNvContentPartPr/>
              <p14:nvPr/>
            </p14:nvContentPartPr>
            <p14:xfrm>
              <a:off x="2537503" y="18180580"/>
              <a:ext cx="888121" cy="460481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F895A59-9CD8-4EEB-BA8D-85038855431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528863" y="18171939"/>
                <a:ext cx="905761" cy="478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E6C0559-38B3-4526-9566-E04CD47A8334}"/>
                  </a:ext>
                </a:extLst>
              </p14:cNvPr>
              <p14:cNvContentPartPr/>
              <p14:nvPr/>
            </p14:nvContentPartPr>
            <p14:xfrm>
              <a:off x="3500940" y="18082529"/>
              <a:ext cx="650742" cy="563643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E6C0559-38B3-4526-9566-E04CD47A833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492302" y="18073885"/>
                <a:ext cx="668378" cy="58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C12487F-67F1-47F1-8759-5923DE53236C}"/>
                  </a:ext>
                </a:extLst>
              </p14:cNvPr>
              <p14:cNvContentPartPr/>
              <p14:nvPr/>
            </p14:nvContentPartPr>
            <p14:xfrm>
              <a:off x="4145542" y="18190331"/>
              <a:ext cx="857780" cy="41943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C12487F-67F1-47F1-8759-5923DE53236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136903" y="18181690"/>
                <a:ext cx="875418" cy="437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8B654F8-796B-403F-8F7E-98679DC6FA23}"/>
                  </a:ext>
                </a:extLst>
              </p14:cNvPr>
              <p14:cNvContentPartPr/>
              <p14:nvPr/>
            </p14:nvContentPartPr>
            <p14:xfrm>
              <a:off x="5174610" y="18185691"/>
              <a:ext cx="671089" cy="464051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8B654F8-796B-403F-8F7E-98679DC6FA2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165974" y="18176691"/>
                <a:ext cx="688721" cy="481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A3FD6A6-8026-44A2-A43D-FEF0105C5D23}"/>
                  </a:ext>
                </a:extLst>
              </p14:cNvPr>
              <p14:cNvContentPartPr/>
              <p14:nvPr/>
            </p14:nvContentPartPr>
            <p14:xfrm>
              <a:off x="5913201" y="18225906"/>
              <a:ext cx="888121" cy="460481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A3FD6A6-8026-44A2-A43D-FEF0105C5D2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904561" y="18217265"/>
                <a:ext cx="905761" cy="478123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77A359E-BC8F-4DD7-ABE1-9D8653972E8D}"/>
              </a:ext>
            </a:extLst>
          </p:cNvPr>
          <p:cNvGrpSpPr/>
          <p:nvPr/>
        </p:nvGrpSpPr>
        <p:grpSpPr>
          <a:xfrm>
            <a:off x="-7500" y="18140365"/>
            <a:ext cx="6893640" cy="711935"/>
            <a:chOff x="-7500" y="18140365"/>
            <a:chExt cx="6893640" cy="71193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9B836B2-FFE7-4EB5-93B4-DB2BD128E987}"/>
                    </a:ext>
                  </a:extLst>
                </p14:cNvPr>
                <p14:cNvContentPartPr/>
                <p14:nvPr/>
              </p14:nvContentPartPr>
              <p14:xfrm>
                <a:off x="769844" y="18145005"/>
                <a:ext cx="857780" cy="41943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9B836B2-FFE7-4EB5-93B4-DB2BD128E9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1205" y="18136364"/>
                  <a:ext cx="875418" cy="437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A22ED75-FB85-4109-AC09-670EF783FAFA}"/>
                    </a:ext>
                  </a:extLst>
                </p14:cNvPr>
                <p14:cNvContentPartPr/>
                <p14:nvPr/>
              </p14:nvContentPartPr>
              <p14:xfrm>
                <a:off x="1798912" y="18140365"/>
                <a:ext cx="671089" cy="464051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A22ED75-FB85-4109-AC09-670EF783FAF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90276" y="18131365"/>
                  <a:ext cx="688721" cy="481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9830BAA-E46B-42EE-AA51-F705B6F1E1CE}"/>
                    </a:ext>
                  </a:extLst>
                </p14:cNvPr>
                <p14:cNvContentPartPr/>
                <p14:nvPr/>
              </p14:nvContentPartPr>
              <p14:xfrm>
                <a:off x="-7500" y="18737100"/>
                <a:ext cx="6893640" cy="115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9830BAA-E46B-42EE-AA51-F705B6F1E1C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-16500" y="18728100"/>
                  <a:ext cx="691128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ADBBAB1-7AE6-4929-AEA0-4852E5F31683}"/>
                  </a:ext>
                </a:extLst>
              </p14:cNvPr>
              <p14:cNvContentPartPr/>
              <p14:nvPr/>
            </p14:nvContentPartPr>
            <p14:xfrm>
              <a:off x="439980" y="18926100"/>
              <a:ext cx="713160" cy="385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ADBBAB1-7AE6-4929-AEA0-4852E5F3168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31340" y="18917100"/>
                <a:ext cx="7308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84603CC-C31D-4E24-A3E3-5EAD80A8EE5F}"/>
                  </a:ext>
                </a:extLst>
              </p14:cNvPr>
              <p14:cNvContentPartPr/>
              <p14:nvPr/>
            </p14:nvContentPartPr>
            <p14:xfrm>
              <a:off x="3212114" y="4759597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84603CC-C31D-4E24-A3E3-5EAD80A8E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3114" y="47505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1DBBCE6-CA31-4561-AA1C-D2EBD57CBC87}"/>
              </a:ext>
            </a:extLst>
          </p:cNvPr>
          <p:cNvGrpSpPr/>
          <p:nvPr/>
        </p:nvGrpSpPr>
        <p:grpSpPr>
          <a:xfrm>
            <a:off x="-100238" y="4527400"/>
            <a:ext cx="4145118" cy="1316480"/>
            <a:chOff x="-100238" y="4527400"/>
            <a:chExt cx="4145118" cy="131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E08BF0-69BF-4BC1-A432-82EEABC125EC}"/>
                    </a:ext>
                  </a:extLst>
                </p14:cNvPr>
                <p14:cNvContentPartPr/>
                <p14:nvPr/>
              </p14:nvContentPartPr>
              <p14:xfrm>
                <a:off x="-100238" y="4814640"/>
                <a:ext cx="1350720" cy="102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E08BF0-69BF-4BC1-A432-82EEABC125E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-109238" y="4805640"/>
                  <a:ext cx="136836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E275A7-30DB-4F96-9AF4-7923A026A444}"/>
                    </a:ext>
                  </a:extLst>
                </p14:cNvPr>
                <p14:cNvContentPartPr/>
                <p14:nvPr/>
              </p14:nvContentPartPr>
              <p14:xfrm>
                <a:off x="294400" y="5090080"/>
                <a:ext cx="52920" cy="334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E275A7-30DB-4F96-9AF4-7923A026A44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5400" y="5081080"/>
                  <a:ext cx="70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210902-4960-45C1-AE86-F49E83FF6B7D}"/>
                    </a:ext>
                  </a:extLst>
                </p14:cNvPr>
                <p14:cNvContentPartPr/>
                <p14:nvPr/>
              </p14:nvContentPartPr>
              <p14:xfrm>
                <a:off x="1712002" y="4871880"/>
                <a:ext cx="45720" cy="632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210902-4960-45C1-AE86-F49E83FF6B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03002" y="4862880"/>
                  <a:ext cx="633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27A5DD-A3DD-4D1B-A4A7-CFBB0841558F}"/>
                    </a:ext>
                  </a:extLst>
                </p14:cNvPr>
                <p14:cNvContentPartPr/>
                <p14:nvPr/>
              </p14:nvContentPartPr>
              <p14:xfrm>
                <a:off x="1714522" y="5486400"/>
                <a:ext cx="40320" cy="26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27A5DD-A3DD-4D1B-A4A7-CFBB0841558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05522" y="5477400"/>
                  <a:ext cx="57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13E4C3-E043-4585-AA8E-9234348A553E}"/>
                    </a:ext>
                  </a:extLst>
                </p14:cNvPr>
                <p14:cNvContentPartPr/>
                <p14:nvPr/>
              </p14:nvContentPartPr>
              <p14:xfrm>
                <a:off x="1672042" y="4884120"/>
                <a:ext cx="1033560" cy="88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13E4C3-E043-4585-AA8E-9234348A55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63402" y="4875120"/>
                  <a:ext cx="105120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A5B88A-BC5A-496B-945F-CB654C28D402}"/>
                    </a:ext>
                  </a:extLst>
                </p14:cNvPr>
                <p14:cNvContentPartPr/>
                <p14:nvPr/>
              </p14:nvContentPartPr>
              <p14:xfrm>
                <a:off x="2971282" y="4914360"/>
                <a:ext cx="57600" cy="81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A5B88A-BC5A-496B-945F-CB654C28D40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62282" y="4905360"/>
                  <a:ext cx="7524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CF19DE-EA25-4E2D-BDC1-81177135A710}"/>
                    </a:ext>
                  </a:extLst>
                </p14:cNvPr>
                <p14:cNvContentPartPr/>
                <p14:nvPr/>
              </p14:nvContentPartPr>
              <p14:xfrm>
                <a:off x="2944642" y="4903920"/>
                <a:ext cx="982800" cy="93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CF19DE-EA25-4E2D-BDC1-81177135A71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36002" y="4894920"/>
                  <a:ext cx="100044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F4AA842-6023-4FB9-A5A9-A0C3F8D313D1}"/>
                    </a:ext>
                  </a:extLst>
                </p14:cNvPr>
                <p14:cNvContentPartPr/>
                <p14:nvPr/>
              </p14:nvContentPartPr>
              <p14:xfrm>
                <a:off x="2864800" y="4527400"/>
                <a:ext cx="82800" cy="284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F4AA842-6023-4FB9-A5A9-A0C3F8D313D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55800" y="4518760"/>
                  <a:ext cx="100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339705-EE80-4E7C-80EC-10B4A656CB2E}"/>
                    </a:ext>
                  </a:extLst>
                </p14:cNvPr>
                <p14:cNvContentPartPr/>
                <p14:nvPr/>
              </p14:nvContentPartPr>
              <p14:xfrm>
                <a:off x="2954080" y="4591840"/>
                <a:ext cx="146160" cy="257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339705-EE80-4E7C-80EC-10B4A656CB2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45440" y="4582840"/>
                  <a:ext cx="163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0F6ACA-7B45-47FC-B010-F6C6BD666512}"/>
                    </a:ext>
                  </a:extLst>
                </p14:cNvPr>
                <p14:cNvContentPartPr/>
                <p14:nvPr/>
              </p14:nvContentPartPr>
              <p14:xfrm>
                <a:off x="3157120" y="4582120"/>
                <a:ext cx="98640" cy="235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0F6ACA-7B45-47FC-B010-F6C6BD6665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48480" y="4573480"/>
                  <a:ext cx="116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E3DD55E-6977-4869-B178-8888FD02D0FD}"/>
                    </a:ext>
                  </a:extLst>
                </p14:cNvPr>
                <p14:cNvContentPartPr/>
                <p14:nvPr/>
              </p14:nvContentPartPr>
              <p14:xfrm>
                <a:off x="3340720" y="4592200"/>
                <a:ext cx="124200" cy="206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E3DD55E-6977-4869-B178-8888FD02D0F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31720" y="4583560"/>
                  <a:ext cx="141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798118A-889D-4968-8C30-7F285C03065E}"/>
                    </a:ext>
                  </a:extLst>
                </p14:cNvPr>
                <p14:cNvContentPartPr/>
                <p14:nvPr/>
              </p14:nvContentPartPr>
              <p14:xfrm>
                <a:off x="3547000" y="4551520"/>
                <a:ext cx="99720" cy="236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798118A-889D-4968-8C30-7F285C0306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38000" y="4542520"/>
                  <a:ext cx="11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08A8C1-D0E9-435A-97EA-444E21CC1A95}"/>
                    </a:ext>
                  </a:extLst>
                </p14:cNvPr>
                <p14:cNvContentPartPr/>
                <p14:nvPr/>
              </p14:nvContentPartPr>
              <p14:xfrm>
                <a:off x="3712600" y="4582120"/>
                <a:ext cx="90360" cy="182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08A8C1-D0E9-435A-97EA-444E21CC1A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03600" y="4573480"/>
                  <a:ext cx="108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9030DDF-FB65-4BEB-A35D-FC9307AD9588}"/>
                    </a:ext>
                  </a:extLst>
                </p14:cNvPr>
                <p14:cNvContentPartPr/>
                <p14:nvPr/>
              </p14:nvContentPartPr>
              <p14:xfrm>
                <a:off x="3738880" y="4694080"/>
                <a:ext cx="3780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9030DDF-FB65-4BEB-A35D-FC9307AD958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29880" y="4685080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9584114-44EC-4A6E-9B3B-132EFB37FDC7}"/>
                    </a:ext>
                  </a:extLst>
                </p14:cNvPr>
                <p14:cNvContentPartPr/>
                <p14:nvPr/>
              </p14:nvContentPartPr>
              <p14:xfrm>
                <a:off x="3900520" y="4592560"/>
                <a:ext cx="144360" cy="220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9584114-44EC-4A6E-9B3B-132EFB37FDC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91520" y="4583560"/>
                  <a:ext cx="162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9309205-A80D-40C3-BA26-90A0249E592C}"/>
                    </a:ext>
                  </a:extLst>
                </p14:cNvPr>
                <p14:cNvContentPartPr/>
                <p14:nvPr/>
              </p14:nvContentPartPr>
              <p14:xfrm>
                <a:off x="1875880" y="5215360"/>
                <a:ext cx="203040" cy="251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9309205-A80D-40C3-BA26-90A0249E59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66880" y="5206720"/>
                  <a:ext cx="22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6DC507-843C-4106-BAC0-34A22DCD987F}"/>
                    </a:ext>
                  </a:extLst>
                </p14:cNvPr>
                <p14:cNvContentPartPr/>
                <p14:nvPr/>
              </p14:nvContentPartPr>
              <p14:xfrm>
                <a:off x="3120040" y="5110240"/>
                <a:ext cx="89640" cy="321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6DC507-843C-4106-BAC0-34A22DCD98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11400" y="5101240"/>
                  <a:ext cx="1072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D190ADE-5770-4924-AB0F-8EE2868840C3}"/>
              </a:ext>
            </a:extLst>
          </p:cNvPr>
          <p:cNvGrpSpPr/>
          <p:nvPr/>
        </p:nvGrpSpPr>
        <p:grpSpPr>
          <a:xfrm>
            <a:off x="4384642" y="4814640"/>
            <a:ext cx="2281680" cy="915480"/>
            <a:chOff x="4384642" y="4814640"/>
            <a:chExt cx="2281680" cy="9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6B40B9B-258E-49B5-A1DA-E2F7390A61CD}"/>
                    </a:ext>
                  </a:extLst>
                </p14:cNvPr>
                <p14:cNvContentPartPr/>
                <p14:nvPr/>
              </p14:nvContentPartPr>
              <p14:xfrm>
                <a:off x="4384642" y="4897080"/>
                <a:ext cx="939960" cy="833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6B40B9B-258E-49B5-A1DA-E2F7390A61C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75642" y="4888080"/>
                  <a:ext cx="9576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62ECC2-BE1D-4A17-B4FE-0D9017616DBE}"/>
                    </a:ext>
                  </a:extLst>
                </p14:cNvPr>
                <p14:cNvContentPartPr/>
                <p14:nvPr/>
              </p14:nvContentPartPr>
              <p14:xfrm>
                <a:off x="5743642" y="4900320"/>
                <a:ext cx="360" cy="75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62ECC2-BE1D-4A17-B4FE-0D9017616D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34642" y="4891680"/>
                  <a:ext cx="180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615C90-D566-4C66-9556-3B90452F5440}"/>
                    </a:ext>
                  </a:extLst>
                </p14:cNvPr>
                <p14:cNvContentPartPr/>
                <p14:nvPr/>
              </p14:nvContentPartPr>
              <p14:xfrm>
                <a:off x="5672722" y="4814640"/>
                <a:ext cx="993600" cy="817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615C90-D566-4C66-9556-3B90452F544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63722" y="4805640"/>
                  <a:ext cx="10112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E7C5C4F-C555-42A2-B52C-BE790F47D7EC}"/>
                    </a:ext>
                  </a:extLst>
                </p14:cNvPr>
                <p14:cNvContentPartPr/>
                <p14:nvPr/>
              </p14:nvContentPartPr>
              <p14:xfrm>
                <a:off x="4519720" y="5120680"/>
                <a:ext cx="174240" cy="233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E7C5C4F-C555-42A2-B52C-BE790F47D7E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10720" y="5112040"/>
                  <a:ext cx="191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F23AA36-8A15-47D2-8981-4E7E2D604667}"/>
                    </a:ext>
                  </a:extLst>
                </p14:cNvPr>
                <p14:cNvContentPartPr/>
                <p14:nvPr/>
              </p14:nvContentPartPr>
              <p14:xfrm>
                <a:off x="4632760" y="5272960"/>
                <a:ext cx="360" cy="121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F23AA36-8A15-47D2-8981-4E7E2D60466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23760" y="526396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53ABA0F-54F3-44FA-9FFE-A6500629875E}"/>
                    </a:ext>
                  </a:extLst>
                </p14:cNvPr>
                <p14:cNvContentPartPr/>
                <p14:nvPr/>
              </p14:nvContentPartPr>
              <p14:xfrm>
                <a:off x="5891680" y="5161000"/>
                <a:ext cx="85320" cy="306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53ABA0F-54F3-44FA-9FFE-A6500629875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82680" y="5152360"/>
                  <a:ext cx="102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8355B8-3E76-4E9B-B4B2-965DB2CE9155}"/>
                    </a:ext>
                  </a:extLst>
                </p14:cNvPr>
                <p14:cNvContentPartPr/>
                <p14:nvPr/>
              </p14:nvContentPartPr>
              <p14:xfrm>
                <a:off x="5902840" y="5100160"/>
                <a:ext cx="199080" cy="27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8355B8-3E76-4E9B-B4B2-965DB2CE915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93840" y="5091160"/>
                  <a:ext cx="216720" cy="4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56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0D9770-ECC2-4661-96DE-61769C999FE9}"/>
                  </a:ext>
                </a:extLst>
              </p14:cNvPr>
              <p14:cNvContentPartPr/>
              <p14:nvPr/>
            </p14:nvContentPartPr>
            <p14:xfrm>
              <a:off x="122100" y="19044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0D9770-ECC2-4661-96DE-61769C999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00" y="181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AA5E23-2DAC-4D61-B4A9-A5516223F956}"/>
                  </a:ext>
                </a:extLst>
              </p14:cNvPr>
              <p14:cNvContentPartPr/>
              <p14:nvPr/>
            </p14:nvContentPartPr>
            <p14:xfrm>
              <a:off x="99060" y="1522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AA5E23-2DAC-4D61-B4A9-A5516223F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0" y="143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65CF3C-65B2-46A9-AFEF-36572093262D}"/>
                  </a:ext>
                </a:extLst>
              </p14:cNvPr>
              <p14:cNvContentPartPr/>
              <p14:nvPr/>
            </p14:nvContentPartPr>
            <p14:xfrm>
              <a:off x="2728140" y="830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65CF3C-65B2-46A9-AFEF-365720932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140" y="821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71893A-D175-453D-A37F-BC5436B097F4}"/>
                  </a:ext>
                </a:extLst>
              </p14:cNvPr>
              <p14:cNvContentPartPr/>
              <p14:nvPr/>
            </p14:nvContentPartPr>
            <p14:xfrm>
              <a:off x="-47918" y="394143"/>
              <a:ext cx="7498440" cy="13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71893A-D175-453D-A37F-BC5436B097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6918" y="385143"/>
                <a:ext cx="75160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FABCA5-6B37-4152-8CC2-9E3D927077DC}"/>
                  </a:ext>
                </a:extLst>
              </p14:cNvPr>
              <p14:cNvContentPartPr/>
              <p14:nvPr/>
            </p14:nvContentPartPr>
            <p14:xfrm>
              <a:off x="395400" y="15120"/>
              <a:ext cx="31320" cy="33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FABCA5-6B37-4152-8CC2-9E3D927077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760" y="6120"/>
                <a:ext cx="4896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38AB186-490D-4C6A-B048-3F4E87AB3ED0}"/>
              </a:ext>
            </a:extLst>
          </p:cNvPr>
          <p:cNvGrpSpPr/>
          <p:nvPr/>
        </p:nvGrpSpPr>
        <p:grpSpPr>
          <a:xfrm>
            <a:off x="792480" y="91440"/>
            <a:ext cx="86040" cy="155160"/>
            <a:chOff x="792480" y="91440"/>
            <a:chExt cx="8604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5FAC8E-4139-453F-A590-B0AE09894548}"/>
                    </a:ext>
                  </a:extLst>
                </p14:cNvPr>
                <p14:cNvContentPartPr/>
                <p14:nvPr/>
              </p14:nvContentPartPr>
              <p14:xfrm>
                <a:off x="833160" y="106560"/>
                <a:ext cx="36000" cy="14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5FAC8E-4139-453F-A590-B0AE098945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160" y="97560"/>
                  <a:ext cx="53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47DF11-4079-4CA5-97C5-A7A0B0482909}"/>
                    </a:ext>
                  </a:extLst>
                </p14:cNvPr>
                <p14:cNvContentPartPr/>
                <p14:nvPr/>
              </p14:nvContentPartPr>
              <p14:xfrm>
                <a:off x="792480" y="91440"/>
                <a:ext cx="860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47DF11-4079-4CA5-97C5-A7A0B04829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480" y="82440"/>
                  <a:ext cx="1036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621D3-76AF-4349-9CC6-9572DBB90D60}"/>
              </a:ext>
            </a:extLst>
          </p:cNvPr>
          <p:cNvGrpSpPr/>
          <p:nvPr/>
        </p:nvGrpSpPr>
        <p:grpSpPr>
          <a:xfrm>
            <a:off x="1099200" y="76320"/>
            <a:ext cx="711720" cy="233280"/>
            <a:chOff x="1099200" y="76320"/>
            <a:chExt cx="7117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7F616C-8DD0-4759-ADEE-AB2C57BC2E4B}"/>
                    </a:ext>
                  </a:extLst>
                </p14:cNvPr>
                <p14:cNvContentPartPr/>
                <p14:nvPr/>
              </p14:nvContentPartPr>
              <p14:xfrm>
                <a:off x="1099200" y="81000"/>
                <a:ext cx="206640" cy="16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7F616C-8DD0-4759-ADEE-AB2C57BC2E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0560" y="72000"/>
                  <a:ext cx="22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81DB56-6E55-45E0-BFD3-1DB0B1D89E20}"/>
                    </a:ext>
                  </a:extLst>
                </p14:cNvPr>
                <p14:cNvContentPartPr/>
                <p14:nvPr/>
              </p14:nvContentPartPr>
              <p14:xfrm>
                <a:off x="1311240" y="76320"/>
                <a:ext cx="30240" cy="15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81DB56-6E55-45E0-BFD3-1DB0B1D89E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2240" y="67320"/>
                  <a:ext cx="47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280015-7DCC-4169-B73B-DD69A26EFF50}"/>
                    </a:ext>
                  </a:extLst>
                </p14:cNvPr>
                <p14:cNvContentPartPr/>
                <p14:nvPr/>
              </p14:nvContentPartPr>
              <p14:xfrm>
                <a:off x="1415640" y="182880"/>
                <a:ext cx="245160" cy="12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280015-7DCC-4169-B73B-DD69A26EFF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6640" y="173880"/>
                  <a:ext cx="262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7840C3-8383-4AD0-8FBD-4A06C4887F98}"/>
                    </a:ext>
                  </a:extLst>
                </p14:cNvPr>
                <p14:cNvContentPartPr/>
                <p14:nvPr/>
              </p14:nvContentPartPr>
              <p14:xfrm>
                <a:off x="1676640" y="147600"/>
                <a:ext cx="134280" cy="14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7840C3-8383-4AD0-8FBD-4A06C4887F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7640" y="138600"/>
                  <a:ext cx="1519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F4D21B-2065-4FDC-BF2E-65992D859BD2}"/>
                  </a:ext>
                </a:extLst>
              </p14:cNvPr>
              <p14:cNvContentPartPr/>
              <p14:nvPr/>
            </p14:nvContentPartPr>
            <p14:xfrm>
              <a:off x="-15360" y="1324440"/>
              <a:ext cx="6953760" cy="62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F4D21B-2065-4FDC-BF2E-65992D859B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4360" y="1315800"/>
                <a:ext cx="697140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55F3EE2-18F5-4B84-8D21-DF822B24AE90}"/>
              </a:ext>
            </a:extLst>
          </p:cNvPr>
          <p:cNvGrpSpPr/>
          <p:nvPr/>
        </p:nvGrpSpPr>
        <p:grpSpPr>
          <a:xfrm>
            <a:off x="2345520" y="426960"/>
            <a:ext cx="1449360" cy="747000"/>
            <a:chOff x="2345520" y="426960"/>
            <a:chExt cx="1449360" cy="7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E89185-4EEF-4261-9093-603CA9FEB2DF}"/>
                    </a:ext>
                  </a:extLst>
                </p14:cNvPr>
                <p14:cNvContentPartPr/>
                <p14:nvPr/>
              </p14:nvContentPartPr>
              <p14:xfrm>
                <a:off x="2636040" y="622440"/>
                <a:ext cx="360" cy="7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E89185-4EEF-4261-9093-603CA9FEB2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7400" y="613440"/>
                  <a:ext cx="18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C34D9B-2FB1-4C04-9CDA-C382EB85DF5A}"/>
                    </a:ext>
                  </a:extLst>
                </p14:cNvPr>
                <p14:cNvContentPartPr/>
                <p14:nvPr/>
              </p14:nvContentPartPr>
              <p14:xfrm>
                <a:off x="2484480" y="426960"/>
                <a:ext cx="29484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C34D9B-2FB1-4C04-9CDA-C382EB85DF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5480" y="417960"/>
                  <a:ext cx="312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AE004D-E25F-4AAF-B761-833D84625799}"/>
                    </a:ext>
                  </a:extLst>
                </p14:cNvPr>
                <p14:cNvContentPartPr/>
                <p14:nvPr/>
              </p14:nvContentPartPr>
              <p14:xfrm>
                <a:off x="2560440" y="578880"/>
                <a:ext cx="46080" cy="30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AE004D-E25F-4AAF-B761-833D846257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51440" y="569880"/>
                  <a:ext cx="63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1E6193-E7B2-4763-BCBB-28FBC26F9402}"/>
                    </a:ext>
                  </a:extLst>
                </p14:cNvPr>
                <p14:cNvContentPartPr/>
                <p14:nvPr/>
              </p14:nvContentPartPr>
              <p14:xfrm>
                <a:off x="2762400" y="592920"/>
                <a:ext cx="458280" cy="30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1E6193-E7B2-4763-BCBB-28FBC26F94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3760" y="584280"/>
                  <a:ext cx="475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D98513-0D0F-40F1-805B-FCDA00FF13AC}"/>
                    </a:ext>
                  </a:extLst>
                </p14:cNvPr>
                <p14:cNvContentPartPr/>
                <p14:nvPr/>
              </p14:nvContentPartPr>
              <p14:xfrm>
                <a:off x="3337680" y="514440"/>
                <a:ext cx="446400" cy="25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D98513-0D0F-40F1-805B-FCDA00FF13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28680" y="505800"/>
                  <a:ext cx="464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75EFD0-F0A2-4974-A45E-B7712F0F4D05}"/>
                    </a:ext>
                  </a:extLst>
                </p14:cNvPr>
                <p14:cNvContentPartPr/>
                <p14:nvPr/>
              </p14:nvContentPartPr>
              <p14:xfrm>
                <a:off x="2345520" y="940680"/>
                <a:ext cx="1449360" cy="23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75EFD0-F0A2-4974-A45E-B7712F0F4D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36880" y="931680"/>
                  <a:ext cx="146700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A34049-3934-4F3C-A035-9FF56D405357}"/>
                  </a:ext>
                </a:extLst>
              </p14:cNvPr>
              <p14:cNvContentPartPr/>
              <p14:nvPr/>
            </p14:nvContentPartPr>
            <p14:xfrm>
              <a:off x="181920" y="1767600"/>
              <a:ext cx="46800" cy="1492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A34049-3934-4F3C-A035-9FF56D40535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3280" y="1758600"/>
                <a:ext cx="64440" cy="15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243EDD-8D8C-4075-AB68-446A5DC408BD}"/>
                  </a:ext>
                </a:extLst>
              </p14:cNvPr>
              <p14:cNvContentPartPr/>
              <p14:nvPr/>
            </p14:nvContentPartPr>
            <p14:xfrm>
              <a:off x="88680" y="1767240"/>
              <a:ext cx="6404400" cy="1541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243EDD-8D8C-4075-AB68-446A5DC408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80" y="1758240"/>
                <a:ext cx="6422040" cy="15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D540AC8-7FD0-4945-8F55-30AA322DB3AB}"/>
                  </a:ext>
                </a:extLst>
              </p14:cNvPr>
              <p14:cNvContentPartPr/>
              <p14:nvPr/>
            </p14:nvContentPartPr>
            <p14:xfrm>
              <a:off x="212160" y="3398400"/>
              <a:ext cx="94320" cy="143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D540AC8-7FD0-4945-8F55-30AA322DB3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3160" y="3389400"/>
                <a:ext cx="111960" cy="14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D94B24-2F40-40BB-9ABB-BEA2F0F48344}"/>
                  </a:ext>
                </a:extLst>
              </p14:cNvPr>
              <p14:cNvContentPartPr/>
              <p14:nvPr/>
            </p14:nvContentPartPr>
            <p14:xfrm>
              <a:off x="198480" y="3398400"/>
              <a:ext cx="6254280" cy="154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D94B24-2F40-40BB-9ABB-BEA2F0F483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9480" y="3389400"/>
                <a:ext cx="627192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72A1A9-3E3C-4249-B309-F754B84F2AD6}"/>
                  </a:ext>
                </a:extLst>
              </p14:cNvPr>
              <p14:cNvContentPartPr/>
              <p14:nvPr/>
            </p14:nvContentPartPr>
            <p14:xfrm>
              <a:off x="-134520" y="5150880"/>
              <a:ext cx="6859800" cy="2365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72A1A9-3E3C-4249-B309-F754B84F2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143520" y="5141880"/>
                <a:ext cx="6877440" cy="238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173A442-CEC6-4456-9530-65F75CFBB3EE}"/>
              </a:ext>
            </a:extLst>
          </p:cNvPr>
          <p:cNvGrpSpPr/>
          <p:nvPr/>
        </p:nvGrpSpPr>
        <p:grpSpPr>
          <a:xfrm>
            <a:off x="137280" y="3398400"/>
            <a:ext cx="6352200" cy="2150280"/>
            <a:chOff x="137280" y="3398400"/>
            <a:chExt cx="6352200" cy="21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34289C-5B6D-4B7A-931A-21FDDCADE432}"/>
                    </a:ext>
                  </a:extLst>
                </p14:cNvPr>
                <p14:cNvContentPartPr/>
                <p14:nvPr/>
              </p14:nvContentPartPr>
              <p14:xfrm>
                <a:off x="137280" y="4129560"/>
                <a:ext cx="6352200" cy="15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34289C-5B6D-4B7A-931A-21FDDCADE4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8280" y="4120920"/>
                  <a:ext cx="6369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44B0AE-7F37-468B-94E3-97DA56D10E33}"/>
                    </a:ext>
                  </a:extLst>
                </p14:cNvPr>
                <p14:cNvContentPartPr/>
                <p14:nvPr/>
              </p14:nvContentPartPr>
              <p14:xfrm>
                <a:off x="3337680" y="3398400"/>
                <a:ext cx="16200" cy="1416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44B0AE-7F37-468B-94E3-97DA56D10E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28680" y="3389400"/>
                  <a:ext cx="33840" cy="14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D63EF2-7EA8-42BE-8575-46B069D84507}"/>
                    </a:ext>
                  </a:extLst>
                </p14:cNvPr>
                <p14:cNvContentPartPr/>
                <p14:nvPr/>
              </p14:nvContentPartPr>
              <p14:xfrm>
                <a:off x="3472680" y="3398400"/>
                <a:ext cx="48240" cy="155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D63EF2-7EA8-42BE-8575-46B069D845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63680" y="3389400"/>
                  <a:ext cx="65880" cy="15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A5FD72-CB4A-424C-8FE1-5B8E0DB24A40}"/>
                    </a:ext>
                  </a:extLst>
                </p14:cNvPr>
                <p14:cNvContentPartPr/>
                <p14:nvPr/>
              </p14:nvContentPartPr>
              <p14:xfrm>
                <a:off x="3307440" y="4754880"/>
                <a:ext cx="360" cy="11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A5FD72-CB4A-424C-8FE1-5B8E0DB24A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8440" y="4745880"/>
                  <a:ext cx="1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5DBA73-62A4-4593-B37C-C751E7EEDB94}"/>
                    </a:ext>
                  </a:extLst>
                </p14:cNvPr>
                <p14:cNvContentPartPr/>
                <p14:nvPr/>
              </p14:nvContentPartPr>
              <p14:xfrm>
                <a:off x="2607600" y="5333760"/>
                <a:ext cx="1415160" cy="214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5DBA73-62A4-4593-B37C-C751E7EEDB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98960" y="5324760"/>
                  <a:ext cx="143280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A9A7E01-1FE9-4904-A0A5-33C691B58201}"/>
                  </a:ext>
                </a:extLst>
              </p14:cNvPr>
              <p14:cNvContentPartPr/>
              <p14:nvPr/>
            </p14:nvContentPartPr>
            <p14:xfrm>
              <a:off x="106680" y="8321040"/>
              <a:ext cx="137880" cy="2363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A9A7E01-1FE9-4904-A0A5-33C691B5820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040" y="8312040"/>
                <a:ext cx="155520" cy="23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39F512-F822-4B03-9264-998299A8B7A0}"/>
                  </a:ext>
                </a:extLst>
              </p14:cNvPr>
              <p14:cNvContentPartPr/>
              <p14:nvPr/>
            </p14:nvContentPartPr>
            <p14:xfrm>
              <a:off x="212520" y="10607040"/>
              <a:ext cx="17280" cy="2208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39F512-F822-4B03-9264-998299A8B7A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3520" y="10598040"/>
                <a:ext cx="34920" cy="22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EFF9088-C98A-40CE-BBDA-741C15733978}"/>
                  </a:ext>
                </a:extLst>
              </p14:cNvPr>
              <p14:cNvContentPartPr/>
              <p14:nvPr/>
            </p14:nvContentPartPr>
            <p14:xfrm>
              <a:off x="76080" y="8335440"/>
              <a:ext cx="6768000" cy="3947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EFF9088-C98A-40CE-BBDA-741C157339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080" y="8326800"/>
                <a:ext cx="6785640" cy="39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8284E2C-EE28-45F2-85E7-A2B5DCFF2648}"/>
                  </a:ext>
                </a:extLst>
              </p14:cNvPr>
              <p14:cNvContentPartPr/>
              <p14:nvPr/>
            </p14:nvContentPartPr>
            <p14:xfrm>
              <a:off x="47280" y="8366400"/>
              <a:ext cx="3215160" cy="1474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8284E2C-EE28-45F2-85E7-A2B5DCFF26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640" y="8357400"/>
                <a:ext cx="3232800" cy="149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02BEAB-9DA8-496D-9374-D8D5669DE436}"/>
              </a:ext>
            </a:extLst>
          </p:cNvPr>
          <p:cNvGrpSpPr/>
          <p:nvPr/>
        </p:nvGrpSpPr>
        <p:grpSpPr>
          <a:xfrm>
            <a:off x="228720" y="5624280"/>
            <a:ext cx="6582240" cy="4236840"/>
            <a:chOff x="228720" y="5624280"/>
            <a:chExt cx="6582240" cy="42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83C021-CD08-4466-ADDB-12CC40163F9A}"/>
                    </a:ext>
                  </a:extLst>
                </p14:cNvPr>
                <p14:cNvContentPartPr/>
                <p14:nvPr/>
              </p14:nvContentPartPr>
              <p14:xfrm>
                <a:off x="228720" y="5624280"/>
                <a:ext cx="187200" cy="19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83C021-CD08-4466-ADDB-12CC40163F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9720" y="5615280"/>
                  <a:ext cx="20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4F11D4-B55B-4F4E-85D2-1A8E1A8A93E7}"/>
                    </a:ext>
                  </a:extLst>
                </p14:cNvPr>
                <p14:cNvContentPartPr/>
                <p14:nvPr/>
              </p14:nvContentPartPr>
              <p14:xfrm>
                <a:off x="365520" y="5913360"/>
                <a:ext cx="158040" cy="230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4F11D4-B55B-4F4E-85D2-1A8E1A8A93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6520" y="5904360"/>
                  <a:ext cx="175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261A30-5A98-46EF-9A9F-1D42A1197858}"/>
                    </a:ext>
                  </a:extLst>
                </p14:cNvPr>
                <p14:cNvContentPartPr/>
                <p14:nvPr/>
              </p14:nvContentPartPr>
              <p14:xfrm>
                <a:off x="400800" y="6175800"/>
                <a:ext cx="117720" cy="43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261A30-5A98-46EF-9A9F-1D42A11978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1800" y="6167160"/>
                  <a:ext cx="135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FAC347-DD40-449E-8C61-31117449A595}"/>
                    </a:ext>
                  </a:extLst>
                </p14:cNvPr>
                <p14:cNvContentPartPr/>
                <p14:nvPr/>
              </p14:nvContentPartPr>
              <p14:xfrm>
                <a:off x="275520" y="6720480"/>
                <a:ext cx="186120" cy="22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FAC347-DD40-449E-8C61-31117449A5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520" y="6711480"/>
                  <a:ext cx="20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4436FA-0041-4283-B5BE-14D18187130D}"/>
                    </a:ext>
                  </a:extLst>
                </p14:cNvPr>
                <p14:cNvContentPartPr/>
                <p14:nvPr/>
              </p14:nvContentPartPr>
              <p14:xfrm>
                <a:off x="455880" y="6827760"/>
                <a:ext cx="17280" cy="331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4436FA-0041-4283-B5BE-14D1818713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6880" y="6818760"/>
                  <a:ext cx="34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FD7D52-2309-4E63-A71E-AA21FC6C4135}"/>
                    </a:ext>
                  </a:extLst>
                </p14:cNvPr>
                <p14:cNvContentPartPr/>
                <p14:nvPr/>
              </p14:nvContentPartPr>
              <p14:xfrm>
                <a:off x="395760" y="7162560"/>
                <a:ext cx="58680" cy="28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FD7D52-2309-4E63-A71E-AA21FC6C41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120" y="7153560"/>
                  <a:ext cx="76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91840E-3BA5-45CF-8C85-5335DEAE7755}"/>
                    </a:ext>
                  </a:extLst>
                </p14:cNvPr>
                <p14:cNvContentPartPr/>
                <p14:nvPr/>
              </p14:nvContentPartPr>
              <p14:xfrm>
                <a:off x="411600" y="7223760"/>
                <a:ext cx="10908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91840E-3BA5-45CF-8C85-5335DEAE77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2600" y="7214760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A695A3-D9FD-4930-B730-CB71A625E6ED}"/>
                    </a:ext>
                  </a:extLst>
                </p14:cNvPr>
                <p14:cNvContentPartPr/>
                <p14:nvPr/>
              </p14:nvContentPartPr>
              <p14:xfrm>
                <a:off x="243120" y="7742160"/>
                <a:ext cx="238680" cy="341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A695A3-D9FD-4930-B730-CB71A625E6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480" y="7733160"/>
                  <a:ext cx="256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B4743F-9BC3-453A-8E71-8A1A929AD255}"/>
                    </a:ext>
                  </a:extLst>
                </p14:cNvPr>
                <p14:cNvContentPartPr/>
                <p14:nvPr/>
              </p14:nvContentPartPr>
              <p14:xfrm>
                <a:off x="579360" y="8092080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B4743F-9BC3-453A-8E71-8A1A929AD2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360" y="8083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AA670F-40D6-4528-A0AE-56CCF5F85DAB}"/>
                    </a:ext>
                  </a:extLst>
                </p14:cNvPr>
                <p14:cNvContentPartPr/>
                <p14:nvPr/>
              </p14:nvContentPartPr>
              <p14:xfrm>
                <a:off x="487920" y="7825320"/>
                <a:ext cx="809280" cy="35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AA670F-40D6-4528-A0AE-56CCF5F85DA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8920" y="7816320"/>
                  <a:ext cx="826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FC1314-B264-4700-B79A-7C8EFBA7D60A}"/>
                    </a:ext>
                  </a:extLst>
                </p14:cNvPr>
                <p14:cNvContentPartPr/>
                <p14:nvPr/>
              </p14:nvContentPartPr>
              <p14:xfrm>
                <a:off x="1219440" y="7894080"/>
                <a:ext cx="10188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FC1314-B264-4700-B79A-7C8EFBA7D6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10440" y="7885080"/>
                  <a:ext cx="11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685433-BC53-4D0D-9BBB-749DFF2E8BCB}"/>
                    </a:ext>
                  </a:extLst>
                </p14:cNvPr>
                <p14:cNvContentPartPr/>
                <p14:nvPr/>
              </p14:nvContentPartPr>
              <p14:xfrm>
                <a:off x="685920" y="7894080"/>
                <a:ext cx="117720" cy="12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685433-BC53-4D0D-9BBB-749DFF2E8BC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6920" y="7885080"/>
                  <a:ext cx="135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3F970E-4CAF-49B2-A74A-7637BD8313B0}"/>
                    </a:ext>
                  </a:extLst>
                </p14:cNvPr>
                <p14:cNvContentPartPr/>
                <p14:nvPr/>
              </p14:nvContentPartPr>
              <p14:xfrm>
                <a:off x="3520560" y="8457840"/>
                <a:ext cx="3290400" cy="1403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3F970E-4CAF-49B2-A74A-7637BD8313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11560" y="8448840"/>
                  <a:ext cx="3308040" cy="142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321DE07-6B00-4465-AE74-3F8B38DC3772}"/>
                  </a:ext>
                </a:extLst>
              </p14:cNvPr>
              <p14:cNvContentPartPr/>
              <p14:nvPr/>
            </p14:nvContentPartPr>
            <p14:xfrm>
              <a:off x="122160" y="9997200"/>
              <a:ext cx="3098160" cy="939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321DE07-6B00-4465-AE74-3F8B38DC377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3160" y="9988200"/>
                <a:ext cx="311580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F96ADF-6930-42AC-858C-CD81293D36E4}"/>
                  </a:ext>
                </a:extLst>
              </p14:cNvPr>
              <p14:cNvContentPartPr/>
              <p14:nvPr/>
            </p14:nvContentPartPr>
            <p14:xfrm>
              <a:off x="100200" y="11094480"/>
              <a:ext cx="2996640" cy="802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F96ADF-6930-42AC-858C-CD81293D36E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1560" y="11085480"/>
                <a:ext cx="301428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22BB2B-B76C-4BC6-AD5C-FF636B3F07CF}"/>
                  </a:ext>
                </a:extLst>
              </p14:cNvPr>
              <p14:cNvContentPartPr/>
              <p14:nvPr/>
            </p14:nvContentPartPr>
            <p14:xfrm>
              <a:off x="3519840" y="10028160"/>
              <a:ext cx="3416760" cy="829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22BB2B-B76C-4BC6-AD5C-FF636B3F07C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11200" y="10019160"/>
                <a:ext cx="343440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F9C56D7-70FE-4245-A2B5-97BCF994CE00}"/>
                  </a:ext>
                </a:extLst>
              </p14:cNvPr>
              <p14:cNvContentPartPr/>
              <p14:nvPr/>
            </p14:nvContentPartPr>
            <p14:xfrm>
              <a:off x="3490320" y="10759680"/>
              <a:ext cx="3398760" cy="262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F9C56D7-70FE-4245-A2B5-97BCF994CE0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1320" y="10750680"/>
                <a:ext cx="341640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BA5FF61-F428-4F51-AFD6-305868238A89}"/>
              </a:ext>
            </a:extLst>
          </p:cNvPr>
          <p:cNvGrpSpPr/>
          <p:nvPr/>
        </p:nvGrpSpPr>
        <p:grpSpPr>
          <a:xfrm>
            <a:off x="243120" y="11185200"/>
            <a:ext cx="6705360" cy="1621800"/>
            <a:chOff x="243120" y="11185200"/>
            <a:chExt cx="6705360" cy="16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2A000D-3899-4439-A239-F49F279BB9FA}"/>
                    </a:ext>
                  </a:extLst>
                </p14:cNvPr>
                <p14:cNvContentPartPr/>
                <p14:nvPr/>
              </p14:nvContentPartPr>
              <p14:xfrm>
                <a:off x="3606240" y="11185200"/>
                <a:ext cx="3342240" cy="56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2A000D-3899-4439-A239-F49F279BB9F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97600" y="11176200"/>
                  <a:ext cx="33598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193B4A-9938-4C24-8CD2-E3C5A2C45233}"/>
                    </a:ext>
                  </a:extLst>
                </p14:cNvPr>
                <p14:cNvContentPartPr/>
                <p14:nvPr/>
              </p14:nvContentPartPr>
              <p14:xfrm>
                <a:off x="243120" y="12100320"/>
                <a:ext cx="2894040" cy="666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193B4A-9938-4C24-8CD2-E3C5A2C4523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4480" y="12091320"/>
                  <a:ext cx="29116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0F1E24F-81C7-43A4-B097-FB63036CA2D0}"/>
                    </a:ext>
                  </a:extLst>
                </p14:cNvPr>
                <p14:cNvContentPartPr/>
                <p14:nvPr/>
              </p14:nvContentPartPr>
              <p14:xfrm>
                <a:off x="3569880" y="12024000"/>
                <a:ext cx="3227400" cy="783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0F1E24F-81C7-43A4-B097-FB63036CA2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61240" y="12015000"/>
                  <a:ext cx="3245040" cy="80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E96BE29-01BB-4471-8F5B-1F14720F2146}"/>
                  </a:ext>
                </a:extLst>
              </p14:cNvPr>
              <p14:cNvContentPartPr/>
              <p14:nvPr/>
            </p14:nvContentPartPr>
            <p14:xfrm>
              <a:off x="198480" y="12709080"/>
              <a:ext cx="6642000" cy="62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E96BE29-01BB-4471-8F5B-1F14720F214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9480" y="12700440"/>
                <a:ext cx="66596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ECC2A8-217B-43FF-A34B-0AA6D50A7A7C}"/>
                  </a:ext>
                </a:extLst>
              </p14:cNvPr>
              <p14:cNvContentPartPr/>
              <p14:nvPr/>
            </p14:nvContentPartPr>
            <p14:xfrm>
              <a:off x="2909280" y="12937320"/>
              <a:ext cx="842400" cy="262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ECC2A8-217B-43FF-A34B-0AA6D50A7A7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900280" y="12928320"/>
                <a:ext cx="860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65B9FF3-D16F-4168-8F65-C5ECAD19B48E}"/>
                  </a:ext>
                </a:extLst>
              </p14:cNvPr>
              <p14:cNvContentPartPr/>
              <p14:nvPr/>
            </p14:nvContentPartPr>
            <p14:xfrm>
              <a:off x="91200" y="14081760"/>
              <a:ext cx="6510960" cy="1479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65B9FF3-D16F-4168-8F65-C5ECAD19B48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2200" y="14072760"/>
                <a:ext cx="6528600" cy="149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E26599-F2FB-4962-AF83-34DA7E2C34D1}"/>
              </a:ext>
            </a:extLst>
          </p:cNvPr>
          <p:cNvGrpSpPr/>
          <p:nvPr/>
        </p:nvGrpSpPr>
        <p:grpSpPr>
          <a:xfrm>
            <a:off x="365520" y="13320720"/>
            <a:ext cx="2972160" cy="2066040"/>
            <a:chOff x="365520" y="13320720"/>
            <a:chExt cx="2972160" cy="20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940B65-57E7-435E-BFF3-218094E22DAE}"/>
                    </a:ext>
                  </a:extLst>
                </p14:cNvPr>
                <p14:cNvContentPartPr/>
                <p14:nvPr/>
              </p14:nvContentPartPr>
              <p14:xfrm>
                <a:off x="395760" y="13406040"/>
                <a:ext cx="133560" cy="318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940B65-57E7-435E-BFF3-218094E22D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7120" y="13397400"/>
                  <a:ext cx="151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43B5D0-08E2-4D6F-99E3-E37CC210E008}"/>
                    </a:ext>
                  </a:extLst>
                </p14:cNvPr>
                <p14:cNvContentPartPr/>
                <p14:nvPr/>
              </p14:nvContentPartPr>
              <p14:xfrm>
                <a:off x="381360" y="13548240"/>
                <a:ext cx="10980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43B5D0-08E2-4D6F-99E3-E37CC210E0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2360" y="13539240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168212-0B8C-421D-BB65-7AD8D52C28DE}"/>
                    </a:ext>
                  </a:extLst>
                </p14:cNvPr>
                <p14:cNvContentPartPr/>
                <p14:nvPr/>
              </p14:nvContentPartPr>
              <p14:xfrm>
                <a:off x="365520" y="13746240"/>
                <a:ext cx="11952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168212-0B8C-421D-BB65-7AD8D52C28D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6520" y="13737240"/>
                  <a:ext cx="13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E42D17F-36E5-4F77-ABEB-E9BF263EBBDE}"/>
                    </a:ext>
                  </a:extLst>
                </p14:cNvPr>
                <p14:cNvContentPartPr/>
                <p14:nvPr/>
              </p14:nvContentPartPr>
              <p14:xfrm>
                <a:off x="579360" y="13594320"/>
                <a:ext cx="97920" cy="99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E42D17F-36E5-4F77-ABEB-E9BF263EBBD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0360" y="13585320"/>
                  <a:ext cx="115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9611C63-C9AC-4080-9182-769DAA4CDB60}"/>
                    </a:ext>
                  </a:extLst>
                </p14:cNvPr>
                <p14:cNvContentPartPr/>
                <p14:nvPr/>
              </p14:nvContentPartPr>
              <p14:xfrm>
                <a:off x="595920" y="13518000"/>
                <a:ext cx="212040" cy="252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9611C63-C9AC-4080-9182-769DAA4CDB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6920" y="13509000"/>
                  <a:ext cx="229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02BC38-498C-412A-9662-6D0762793221}"/>
                    </a:ext>
                  </a:extLst>
                </p14:cNvPr>
                <p14:cNvContentPartPr/>
                <p14:nvPr/>
              </p14:nvContentPartPr>
              <p14:xfrm>
                <a:off x="701400" y="13320720"/>
                <a:ext cx="588960" cy="622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02BC38-498C-412A-9662-6D076279322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2760" y="13311720"/>
                  <a:ext cx="6066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CFA897-D018-45F0-B3EE-D6083D578B0F}"/>
                    </a:ext>
                  </a:extLst>
                </p14:cNvPr>
                <p14:cNvContentPartPr/>
                <p14:nvPr/>
              </p14:nvContentPartPr>
              <p14:xfrm>
                <a:off x="1033320" y="13502520"/>
                <a:ext cx="731520" cy="47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CFA897-D018-45F0-B3EE-D6083D578B0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4320" y="13493880"/>
                  <a:ext cx="7491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6702FB-6775-4A6E-86A7-563ADDE5405A}"/>
                    </a:ext>
                  </a:extLst>
                </p14:cNvPr>
                <p14:cNvContentPartPr/>
                <p14:nvPr/>
              </p14:nvContentPartPr>
              <p14:xfrm>
                <a:off x="1844400" y="14081760"/>
                <a:ext cx="31320" cy="1293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6702FB-6775-4A6E-86A7-563ADDE5405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35400" y="14072760"/>
                  <a:ext cx="4896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ABEB5B-4742-4543-AE34-E960D67CBCE1}"/>
                    </a:ext>
                  </a:extLst>
                </p14:cNvPr>
                <p14:cNvContentPartPr/>
                <p14:nvPr/>
              </p14:nvContentPartPr>
              <p14:xfrm>
                <a:off x="3260640" y="14081760"/>
                <a:ext cx="77040" cy="130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ABEB5B-4742-4543-AE34-E960D67CBC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52000" y="14072760"/>
                  <a:ext cx="94680" cy="13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A0D98B-398D-4104-90F7-8DF37B195951}"/>
                  </a:ext>
                </a:extLst>
              </p14:cNvPr>
              <p14:cNvContentPartPr/>
              <p14:nvPr/>
            </p14:nvContentPartPr>
            <p14:xfrm>
              <a:off x="4738800" y="14127120"/>
              <a:ext cx="32760" cy="1127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A0D98B-398D-4104-90F7-8DF37B19595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29800" y="14118120"/>
                <a:ext cx="5040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CE7B48E-BA0E-4028-86E9-63C568A81713}"/>
                  </a:ext>
                </a:extLst>
              </p14:cNvPr>
              <p14:cNvContentPartPr/>
              <p14:nvPr/>
            </p14:nvContentPartPr>
            <p14:xfrm>
              <a:off x="-42720" y="15829200"/>
              <a:ext cx="6669000" cy="1941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CE7B48E-BA0E-4028-86E9-63C568A8171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-51720" y="15820560"/>
                <a:ext cx="6686640" cy="19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7971EE-F99D-4972-85B0-7EE8F69093ED}"/>
              </a:ext>
            </a:extLst>
          </p:cNvPr>
          <p:cNvGrpSpPr/>
          <p:nvPr/>
        </p:nvGrpSpPr>
        <p:grpSpPr>
          <a:xfrm>
            <a:off x="2722600" y="5211760"/>
            <a:ext cx="1273680" cy="281160"/>
            <a:chOff x="2722600" y="5211760"/>
            <a:chExt cx="127368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714E87-E7E3-422E-A93C-058FB9905FFF}"/>
                    </a:ext>
                  </a:extLst>
                </p14:cNvPr>
                <p14:cNvContentPartPr/>
                <p14:nvPr/>
              </p14:nvContentPartPr>
              <p14:xfrm>
                <a:off x="2722600" y="5330920"/>
                <a:ext cx="164520" cy="162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714E87-E7E3-422E-A93C-058FB9905FF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13600" y="5321920"/>
                  <a:ext cx="182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DF5CFE-F2FF-4D91-8052-3E4D79E4CE54}"/>
                    </a:ext>
                  </a:extLst>
                </p14:cNvPr>
                <p14:cNvContentPartPr/>
                <p14:nvPr/>
              </p14:nvContentPartPr>
              <p14:xfrm>
                <a:off x="2923840" y="5354680"/>
                <a:ext cx="78840" cy="131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DF5CFE-F2FF-4D91-8052-3E4D79E4CE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15200" y="5345680"/>
                  <a:ext cx="96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7C399C-739A-423F-B7CA-E45FF6EB1379}"/>
                    </a:ext>
                  </a:extLst>
                </p14:cNvPr>
                <p14:cNvContentPartPr/>
                <p14:nvPr/>
              </p14:nvContentPartPr>
              <p14:xfrm>
                <a:off x="3088360" y="5250280"/>
                <a:ext cx="144360" cy="22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7C399C-739A-423F-B7CA-E45FF6EB137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79720" y="5241280"/>
                  <a:ext cx="162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17438A-6A99-433C-A749-EED8E93C2AAB}"/>
                    </a:ext>
                  </a:extLst>
                </p14:cNvPr>
                <p14:cNvContentPartPr/>
                <p14:nvPr/>
              </p14:nvContentPartPr>
              <p14:xfrm>
                <a:off x="3291400" y="5262880"/>
                <a:ext cx="92520" cy="185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17438A-6A99-433C-A749-EED8E93C2AA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82760" y="5253880"/>
                  <a:ext cx="110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BC61D2-2529-4CB2-BCF4-835BFFFEDB9E}"/>
                    </a:ext>
                  </a:extLst>
                </p14:cNvPr>
                <p14:cNvContentPartPr/>
                <p14:nvPr/>
              </p14:nvContentPartPr>
              <p14:xfrm>
                <a:off x="3503800" y="5242720"/>
                <a:ext cx="164520" cy="103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BC61D2-2529-4CB2-BCF4-835BFFFEDB9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95160" y="5233720"/>
                  <a:ext cx="182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52E0D7-E635-40B7-BACA-DE4D4ACC965B}"/>
                    </a:ext>
                  </a:extLst>
                </p14:cNvPr>
                <p14:cNvContentPartPr/>
                <p14:nvPr/>
              </p14:nvContentPartPr>
              <p14:xfrm>
                <a:off x="3719440" y="5231920"/>
                <a:ext cx="91440" cy="233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52E0D7-E635-40B7-BACA-DE4D4ACC96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10800" y="5223280"/>
                  <a:ext cx="109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E4BE7A2-B785-4477-B542-D7642620284B}"/>
                    </a:ext>
                  </a:extLst>
                </p14:cNvPr>
                <p14:cNvContentPartPr/>
                <p14:nvPr/>
              </p14:nvContentPartPr>
              <p14:xfrm>
                <a:off x="3748960" y="5384560"/>
                <a:ext cx="57960" cy="1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E4BE7A2-B785-4477-B542-D764262028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39960" y="5375920"/>
                  <a:ext cx="75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690CEE-5B5E-441B-8051-18F1903F7984}"/>
                    </a:ext>
                  </a:extLst>
                </p14:cNvPr>
                <p14:cNvContentPartPr/>
                <p14:nvPr/>
              </p14:nvContentPartPr>
              <p14:xfrm>
                <a:off x="3901240" y="5225800"/>
                <a:ext cx="95040" cy="209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690CEE-5B5E-441B-8051-18F1903F798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92240" y="5217160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F036B4-5051-4A69-AEA9-5C49D3BDDBE3}"/>
                    </a:ext>
                  </a:extLst>
                </p14:cNvPr>
                <p14:cNvContentPartPr/>
                <p14:nvPr/>
              </p14:nvContentPartPr>
              <p14:xfrm>
                <a:off x="3485080" y="5211760"/>
                <a:ext cx="154440" cy="257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F036B4-5051-4A69-AEA9-5C49D3BDDBE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76080" y="5203120"/>
                  <a:ext cx="172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50AD32C-219E-49B5-8662-4A0D85D38FC8}"/>
                    </a:ext>
                  </a:extLst>
                </p14:cNvPr>
                <p14:cNvContentPartPr/>
                <p14:nvPr/>
              </p14:nvContentPartPr>
              <p14:xfrm>
                <a:off x="3718360" y="5353960"/>
                <a:ext cx="360" cy="9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50AD32C-219E-49B5-8662-4A0D85D38FC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09360" y="5345320"/>
                  <a:ext cx="1800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83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CHINH QUOC 20194360</dc:creator>
  <cp:lastModifiedBy>PHAN CHINH QUOC 20194360</cp:lastModifiedBy>
  <cp:revision>1</cp:revision>
  <dcterms:created xsi:type="dcterms:W3CDTF">2021-08-11T13:56:01Z</dcterms:created>
  <dcterms:modified xsi:type="dcterms:W3CDTF">2021-08-11T15:40:53Z</dcterms:modified>
</cp:coreProperties>
</file>