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6" r:id="rId3"/>
    <p:sldId id="257" r:id="rId4"/>
    <p:sldId id="258" r:id="rId5"/>
    <p:sldId id="259" r:id="rId6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284D-B27D-4BDC-9236-B42088BFC39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9F7-5008-4590-8928-A620EBCE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284D-B27D-4BDC-9236-B42088BFC39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9F7-5008-4590-8928-A620EBCE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5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284D-B27D-4BDC-9236-B42088BFC39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9F7-5008-4590-8928-A620EBCE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284D-B27D-4BDC-9236-B42088BFC39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9F7-5008-4590-8928-A620EBCE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284D-B27D-4BDC-9236-B42088BFC39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9F7-5008-4590-8928-A620EBCE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4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284D-B27D-4BDC-9236-B42088BFC39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9F7-5008-4590-8928-A620EBCE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284D-B27D-4BDC-9236-B42088BFC39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9F7-5008-4590-8928-A620EBCE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284D-B27D-4BDC-9236-B42088BFC39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9F7-5008-4590-8928-A620EBCE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284D-B27D-4BDC-9236-B42088BFC39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9F7-5008-4590-8928-A620EBCE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6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284D-B27D-4BDC-9236-B42088BFC39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9F7-5008-4590-8928-A620EBCE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284D-B27D-4BDC-9236-B42088BFC39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9F7-5008-4590-8928-A620EBCE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C284D-B27D-4BDC-9236-B42088BFC39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F9F7-5008-4590-8928-A620EBCE4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5A0A-ACDE-4D58-B291-5B966E82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60086"/>
            <a:ext cx="14020800" cy="1207169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Tầm Nhìn &amp; Sứ Mệnh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91685-A2C0-473F-B3F4-F204831EED2D}"/>
              </a:ext>
            </a:extLst>
          </p:cNvPr>
          <p:cNvGrpSpPr/>
          <p:nvPr/>
        </p:nvGrpSpPr>
        <p:grpSpPr>
          <a:xfrm>
            <a:off x="891887" y="2273406"/>
            <a:ext cx="14408727" cy="5352516"/>
            <a:chOff x="891887" y="2273406"/>
            <a:chExt cx="14408727" cy="5352516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8E10E237-11C4-4FDA-B8B8-C079383F6563}"/>
                </a:ext>
              </a:extLst>
            </p:cNvPr>
            <p:cNvSpPr txBox="1">
              <a:spLocks/>
            </p:cNvSpPr>
            <p:nvPr/>
          </p:nvSpPr>
          <p:spPr>
            <a:xfrm>
              <a:off x="891887" y="3086100"/>
              <a:ext cx="14408727" cy="45398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12191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867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TẦM NHÌN	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Trở thành trang web lưu trữ sách với chất lượng hàng đầu</a:t>
              </a:r>
            </a:p>
            <a:p>
              <a:pPr algn="ctr">
                <a:lnSpc>
                  <a:spcPct val="150000"/>
                </a:lnSpc>
              </a:pP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685800" indent="-685800" algn="ctr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 SỨ MỆNH	</a:t>
              </a:r>
            </a:p>
            <a:p>
              <a:pPr marL="1143000" lvl="1" indent="-685800" algn="ctr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100" b="1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Truyền bá văn hóa đọc và lưu trữ kiến thức của nhân loại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A22F47F8-38B0-4A4B-BBE0-0467EF427E63}"/>
                </a:ext>
              </a:extLst>
            </p:cNvPr>
            <p:cNvSpPr txBox="1">
              <a:spLocks/>
            </p:cNvSpPr>
            <p:nvPr/>
          </p:nvSpPr>
          <p:spPr>
            <a:xfrm>
              <a:off x="7491765" y="2273406"/>
              <a:ext cx="1208971" cy="9165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12191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867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685800" indent="-685800" algn="ctr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54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ED218B-15F9-4AD0-B076-E92E42A081B2}"/>
              </a:ext>
            </a:extLst>
          </p:cNvPr>
          <p:cNvSpPr/>
          <p:nvPr/>
        </p:nvSpPr>
        <p:spPr>
          <a:xfrm>
            <a:off x="5618170" y="266702"/>
            <a:ext cx="5019660" cy="809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27934-B140-4E88-A9CD-FA8837D93A71}"/>
              </a:ext>
            </a:extLst>
          </p:cNvPr>
          <p:cNvSpPr/>
          <p:nvPr/>
        </p:nvSpPr>
        <p:spPr>
          <a:xfrm>
            <a:off x="5618170" y="1609724"/>
            <a:ext cx="5019660" cy="6568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EE970-1B28-4B0B-89FE-BC621B30000E}"/>
              </a:ext>
            </a:extLst>
          </p:cNvPr>
          <p:cNvSpPr/>
          <p:nvPr/>
        </p:nvSpPr>
        <p:spPr>
          <a:xfrm>
            <a:off x="5618170" y="8295938"/>
            <a:ext cx="5019660" cy="709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© 2022 - Bản quyền của Thư Quán 164</a:t>
            </a:r>
            <a:br>
              <a:rPr lang="en-US" sz="9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Địa chỉ: Số 3 Trịnh Văn Bô, Nam Từ Liêm, Hà Nội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5D55B4-DFF8-49E5-B0FA-1A1591AAD33F}"/>
              </a:ext>
            </a:extLst>
          </p:cNvPr>
          <p:cNvSpPr/>
          <p:nvPr/>
        </p:nvSpPr>
        <p:spPr>
          <a:xfrm>
            <a:off x="5618170" y="1109666"/>
            <a:ext cx="5019660" cy="461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11BBB-008E-4C6E-A798-524332C4BFCF}"/>
              </a:ext>
            </a:extLst>
          </p:cNvPr>
          <p:cNvSpPr txBox="1"/>
          <p:nvPr/>
        </p:nvSpPr>
        <p:spPr>
          <a:xfrm>
            <a:off x="9170980" y="783677"/>
            <a:ext cx="1357320" cy="20431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dirty="0"/>
              <a:t>Tìm kiếm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2FBAC-B05F-4EE3-B4CE-800B3AA4AC31}"/>
              </a:ext>
            </a:extLst>
          </p:cNvPr>
          <p:cNvSpPr txBox="1"/>
          <p:nvPr/>
        </p:nvSpPr>
        <p:spPr>
          <a:xfrm>
            <a:off x="5842000" y="584202"/>
            <a:ext cx="768350" cy="38951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LOGO</a:t>
            </a:r>
          </a:p>
        </p:txBody>
      </p:sp>
      <p:pic>
        <p:nvPicPr>
          <p:cNvPr id="16" name="Graphic 15" descr="Magnifying glass outline">
            <a:extLst>
              <a:ext uri="{FF2B5EF4-FFF2-40B4-BE49-F238E27FC236}">
                <a16:creationId xmlns:a16="http://schemas.microsoft.com/office/drawing/2014/main" id="{A26AB45F-E148-4C19-8C8D-9AF01F938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3675" y="829003"/>
            <a:ext cx="124620" cy="1246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C20E0F-58ED-4995-99FB-3387D9C1A7EF}"/>
              </a:ext>
            </a:extLst>
          </p:cNvPr>
          <p:cNvSpPr txBox="1"/>
          <p:nvPr/>
        </p:nvSpPr>
        <p:spPr>
          <a:xfrm>
            <a:off x="5618171" y="66647"/>
            <a:ext cx="609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Giới thiệu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BBB49-2E5F-4994-80AA-43AD71155777}"/>
              </a:ext>
            </a:extLst>
          </p:cNvPr>
          <p:cNvSpPr txBox="1"/>
          <p:nvPr/>
        </p:nvSpPr>
        <p:spPr>
          <a:xfrm>
            <a:off x="6227765" y="66647"/>
            <a:ext cx="606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Liên hệ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6AA9C-091D-4EEB-8324-F747D9666E1A}"/>
              </a:ext>
            </a:extLst>
          </p:cNvPr>
          <p:cNvSpPr txBox="1"/>
          <p:nvPr/>
        </p:nvSpPr>
        <p:spPr>
          <a:xfrm>
            <a:off x="6141249" y="66647"/>
            <a:ext cx="169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3A9D17-375C-40EA-9962-AC9C3F5380F0}"/>
              </a:ext>
            </a:extLst>
          </p:cNvPr>
          <p:cNvSpPr txBox="1"/>
          <p:nvPr/>
        </p:nvSpPr>
        <p:spPr>
          <a:xfrm>
            <a:off x="9418645" y="66647"/>
            <a:ext cx="609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Đăng ký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9511AA-24E8-44F7-9EFD-39192A8271EB}"/>
              </a:ext>
            </a:extLst>
          </p:cNvPr>
          <p:cNvSpPr txBox="1"/>
          <p:nvPr/>
        </p:nvSpPr>
        <p:spPr>
          <a:xfrm>
            <a:off x="10028239" y="66647"/>
            <a:ext cx="606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Đăng nhập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AB3FB6-12D6-43C4-81A8-A759A7B9C386}"/>
              </a:ext>
            </a:extLst>
          </p:cNvPr>
          <p:cNvSpPr txBox="1"/>
          <p:nvPr/>
        </p:nvSpPr>
        <p:spPr>
          <a:xfrm>
            <a:off x="9941723" y="66647"/>
            <a:ext cx="169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|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1AB02-3BCF-4B78-91CB-845CB9642130}"/>
              </a:ext>
            </a:extLst>
          </p:cNvPr>
          <p:cNvSpPr txBox="1"/>
          <p:nvPr/>
        </p:nvSpPr>
        <p:spPr>
          <a:xfrm>
            <a:off x="5614992" y="1237276"/>
            <a:ext cx="5019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DANH MỤC SÁCH		</a:t>
            </a:r>
            <a:r>
              <a:rPr lang="vi-VN" sz="800" dirty="0"/>
              <a:t>SÁCH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NỔI BẬT		DOWNLOAD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6C01D1-FEBB-4504-918D-43185F5DCA78}"/>
              </a:ext>
            </a:extLst>
          </p:cNvPr>
          <p:cNvGrpSpPr/>
          <p:nvPr/>
        </p:nvGrpSpPr>
        <p:grpSpPr>
          <a:xfrm>
            <a:off x="5878380" y="1735710"/>
            <a:ext cx="4499245" cy="809625"/>
            <a:chOff x="1179378" y="1779250"/>
            <a:chExt cx="4499245" cy="80962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7236A9-DEBB-4AE0-A309-759D52810A36}"/>
                </a:ext>
              </a:extLst>
            </p:cNvPr>
            <p:cNvSpPr/>
            <p:nvPr/>
          </p:nvSpPr>
          <p:spPr>
            <a:xfrm>
              <a:off x="1342058" y="1779250"/>
              <a:ext cx="4148479" cy="809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BANNER</a:t>
              </a: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BDBCB53B-6BEA-4A04-856F-30C9FAF26FB0}"/>
                </a:ext>
              </a:extLst>
            </p:cNvPr>
            <p:cNvSpPr/>
            <p:nvPr/>
          </p:nvSpPr>
          <p:spPr>
            <a:xfrm rot="10800000">
              <a:off x="1179378" y="2123737"/>
              <a:ext cx="89178" cy="120650"/>
            </a:xfrm>
            <a:prstGeom prst="chevr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411F2036-522A-4E5D-8E2C-19996BB0D31E}"/>
                </a:ext>
              </a:extLst>
            </p:cNvPr>
            <p:cNvSpPr/>
            <p:nvPr/>
          </p:nvSpPr>
          <p:spPr>
            <a:xfrm>
              <a:off x="5589445" y="2123737"/>
              <a:ext cx="89178" cy="120650"/>
            </a:xfrm>
            <a:prstGeom prst="chevr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7595FBC-77BB-4C8A-8342-1873DFBFA096}"/>
              </a:ext>
            </a:extLst>
          </p:cNvPr>
          <p:cNvSpPr/>
          <p:nvPr/>
        </p:nvSpPr>
        <p:spPr>
          <a:xfrm>
            <a:off x="6944443" y="2702837"/>
            <a:ext cx="2341708" cy="21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Văn học Việt Nam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788342-1DAF-4441-A712-1ED34A272B2F}"/>
              </a:ext>
            </a:extLst>
          </p:cNvPr>
          <p:cNvSpPr/>
          <p:nvPr/>
        </p:nvSpPr>
        <p:spPr>
          <a:xfrm>
            <a:off x="6944443" y="4572003"/>
            <a:ext cx="2341708" cy="21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Văn học Nước ngoài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621BC3-B777-4123-ACFA-165F42775798}"/>
              </a:ext>
            </a:extLst>
          </p:cNvPr>
          <p:cNvSpPr/>
          <p:nvPr/>
        </p:nvSpPr>
        <p:spPr>
          <a:xfrm>
            <a:off x="6944443" y="6441169"/>
            <a:ext cx="2341708" cy="21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Thiếu nhi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78E01E-D9D0-4F38-8A36-E0B97C488AFA}"/>
              </a:ext>
            </a:extLst>
          </p:cNvPr>
          <p:cNvSpPr/>
          <p:nvPr/>
        </p:nvSpPr>
        <p:spPr>
          <a:xfrm>
            <a:off x="6131253" y="3156467"/>
            <a:ext cx="993112" cy="117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Cuốn sách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9C9B50-5628-42F5-884C-F03BA41D1BD3}"/>
              </a:ext>
            </a:extLst>
          </p:cNvPr>
          <p:cNvSpPr/>
          <p:nvPr/>
        </p:nvSpPr>
        <p:spPr>
          <a:xfrm>
            <a:off x="7625088" y="3156468"/>
            <a:ext cx="993112" cy="117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Cuốn sách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A95268-60F4-4A7F-857D-02140A0D6174}"/>
              </a:ext>
            </a:extLst>
          </p:cNvPr>
          <p:cNvSpPr/>
          <p:nvPr/>
        </p:nvSpPr>
        <p:spPr>
          <a:xfrm>
            <a:off x="9131635" y="3156467"/>
            <a:ext cx="993112" cy="117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Cuốn sách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C34E1D-CF6C-493E-916C-C54DCF5FF12A}"/>
              </a:ext>
            </a:extLst>
          </p:cNvPr>
          <p:cNvSpPr/>
          <p:nvPr/>
        </p:nvSpPr>
        <p:spPr>
          <a:xfrm>
            <a:off x="6131253" y="5025633"/>
            <a:ext cx="993112" cy="117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Cuốn sách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84E84B-5DF7-4E75-A81A-4CDC202044E6}"/>
              </a:ext>
            </a:extLst>
          </p:cNvPr>
          <p:cNvSpPr/>
          <p:nvPr/>
        </p:nvSpPr>
        <p:spPr>
          <a:xfrm>
            <a:off x="7625088" y="5025634"/>
            <a:ext cx="993112" cy="117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Cuốn sách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542A99-AC76-4539-BCD9-C8951793F8D8}"/>
              </a:ext>
            </a:extLst>
          </p:cNvPr>
          <p:cNvSpPr/>
          <p:nvPr/>
        </p:nvSpPr>
        <p:spPr>
          <a:xfrm>
            <a:off x="9131635" y="5025633"/>
            <a:ext cx="993112" cy="117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Cuốn sách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CBDE6A-5C12-49B4-9D0F-5A6703940CF9}"/>
              </a:ext>
            </a:extLst>
          </p:cNvPr>
          <p:cNvSpPr/>
          <p:nvPr/>
        </p:nvSpPr>
        <p:spPr>
          <a:xfrm>
            <a:off x="6131253" y="6828622"/>
            <a:ext cx="993112" cy="117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Cuốn sách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45B388-B9D3-4AC7-A06C-E164814F9C60}"/>
              </a:ext>
            </a:extLst>
          </p:cNvPr>
          <p:cNvSpPr/>
          <p:nvPr/>
        </p:nvSpPr>
        <p:spPr>
          <a:xfrm>
            <a:off x="7625088" y="6828623"/>
            <a:ext cx="993112" cy="117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Cuốn sách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BC1BF5-76E6-41AA-8B58-C91B70A5F35E}"/>
              </a:ext>
            </a:extLst>
          </p:cNvPr>
          <p:cNvSpPr/>
          <p:nvPr/>
        </p:nvSpPr>
        <p:spPr>
          <a:xfrm>
            <a:off x="9131635" y="6828622"/>
            <a:ext cx="993112" cy="117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Cuốn sách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09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A2337-6803-4C12-BCCB-FC6664AC4F8D}"/>
              </a:ext>
            </a:extLst>
          </p:cNvPr>
          <p:cNvSpPr/>
          <p:nvPr/>
        </p:nvSpPr>
        <p:spPr>
          <a:xfrm>
            <a:off x="5987643" y="1352550"/>
            <a:ext cx="4280714" cy="1085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Trang chủ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96E18C-584C-40B0-9A60-022A13BE080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128000" y="2438400"/>
            <a:ext cx="0" cy="7239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AFA43E-0D70-47E4-B5F6-A9C53214BE20}"/>
              </a:ext>
            </a:extLst>
          </p:cNvPr>
          <p:cNvCxnSpPr>
            <a:cxnSpLocks/>
          </p:cNvCxnSpPr>
          <p:nvPr/>
        </p:nvCxnSpPr>
        <p:spPr>
          <a:xfrm flipH="1">
            <a:off x="1410645" y="3162300"/>
            <a:ext cx="134347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B33C6B-9B76-44D1-83D6-D6C15C6BFE6A}"/>
              </a:ext>
            </a:extLst>
          </p:cNvPr>
          <p:cNvSpPr/>
          <p:nvPr/>
        </p:nvSpPr>
        <p:spPr>
          <a:xfrm>
            <a:off x="412153" y="3935558"/>
            <a:ext cx="1996985" cy="987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Giới thiệu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2011B2-1CDC-4861-A176-FD318C3FED4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410645" y="3162300"/>
            <a:ext cx="1" cy="77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1128D-0CE1-414E-A793-4685606CE5AB}"/>
              </a:ext>
            </a:extLst>
          </p:cNvPr>
          <p:cNvSpPr/>
          <p:nvPr/>
        </p:nvSpPr>
        <p:spPr>
          <a:xfrm>
            <a:off x="3770830" y="3935558"/>
            <a:ext cx="1996985" cy="987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Danh mục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sách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E9350A-BE30-406F-8613-D9460A14C391}"/>
              </a:ext>
            </a:extLst>
          </p:cNvPr>
          <p:cNvSpPr/>
          <p:nvPr/>
        </p:nvSpPr>
        <p:spPr>
          <a:xfrm>
            <a:off x="7129507" y="3935558"/>
            <a:ext cx="1996985" cy="987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Sách nổi bật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2FD6A5-D73F-4082-8504-961B84195A25}"/>
              </a:ext>
            </a:extLst>
          </p:cNvPr>
          <p:cNvSpPr/>
          <p:nvPr/>
        </p:nvSpPr>
        <p:spPr>
          <a:xfrm>
            <a:off x="10488184" y="3935558"/>
            <a:ext cx="1996985" cy="987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Download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6B9DB5-1BDB-4112-8DE8-EAA2838391D2}"/>
              </a:ext>
            </a:extLst>
          </p:cNvPr>
          <p:cNvSpPr/>
          <p:nvPr/>
        </p:nvSpPr>
        <p:spPr>
          <a:xfrm>
            <a:off x="13846861" y="3935558"/>
            <a:ext cx="1996985" cy="987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Liên hệ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B9F3F9-C94E-4A3C-BDAA-777F3098EA75}"/>
              </a:ext>
            </a:extLst>
          </p:cNvPr>
          <p:cNvCxnSpPr>
            <a:cxnSpLocks/>
          </p:cNvCxnSpPr>
          <p:nvPr/>
        </p:nvCxnSpPr>
        <p:spPr>
          <a:xfrm>
            <a:off x="4769322" y="3162300"/>
            <a:ext cx="1" cy="77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7F3C69-319F-4890-B82D-B75A22BF55C0}"/>
              </a:ext>
            </a:extLst>
          </p:cNvPr>
          <p:cNvCxnSpPr>
            <a:cxnSpLocks/>
          </p:cNvCxnSpPr>
          <p:nvPr/>
        </p:nvCxnSpPr>
        <p:spPr>
          <a:xfrm>
            <a:off x="8127999" y="3162300"/>
            <a:ext cx="1" cy="77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EAA99F-A9B0-47C3-AED5-27249B8A692F}"/>
              </a:ext>
            </a:extLst>
          </p:cNvPr>
          <p:cNvCxnSpPr>
            <a:cxnSpLocks/>
          </p:cNvCxnSpPr>
          <p:nvPr/>
        </p:nvCxnSpPr>
        <p:spPr>
          <a:xfrm>
            <a:off x="11486676" y="3162300"/>
            <a:ext cx="1" cy="77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F0FEE4-B369-4618-A65B-BAE90ED760C7}"/>
              </a:ext>
            </a:extLst>
          </p:cNvPr>
          <p:cNvCxnSpPr>
            <a:cxnSpLocks/>
          </p:cNvCxnSpPr>
          <p:nvPr/>
        </p:nvCxnSpPr>
        <p:spPr>
          <a:xfrm>
            <a:off x="14845352" y="3162300"/>
            <a:ext cx="1" cy="77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07FD532-0A0A-4ECF-9931-FD2410F6C682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2763666" y="6344908"/>
            <a:ext cx="3460666" cy="614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33932F-09BF-4EF0-96A7-5971A24AAD8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186517" y="5572442"/>
            <a:ext cx="614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25C8F9B-9CC3-496E-869F-1CAF8CE171CF}"/>
              </a:ext>
            </a:extLst>
          </p:cNvPr>
          <p:cNvSpPr/>
          <p:nvPr/>
        </p:nvSpPr>
        <p:spPr>
          <a:xfrm>
            <a:off x="4801480" y="5363121"/>
            <a:ext cx="1996985" cy="41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Văn học Việt Nam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8DA5A1-7E47-4E5B-8ECA-A01817BD90A1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186517" y="6275012"/>
            <a:ext cx="614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8B5EC2D-0B6F-439E-B76C-BEEE254E2114}"/>
              </a:ext>
            </a:extLst>
          </p:cNvPr>
          <p:cNvSpPr/>
          <p:nvPr/>
        </p:nvSpPr>
        <p:spPr>
          <a:xfrm>
            <a:off x="4801480" y="6065691"/>
            <a:ext cx="1996985" cy="41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Văn  học nước ngoài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032619-69EF-4FD5-BBE2-EAAD991C5AE0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186517" y="6977582"/>
            <a:ext cx="614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198B413-BC7D-46FF-9ACD-53C649BE9C40}"/>
              </a:ext>
            </a:extLst>
          </p:cNvPr>
          <p:cNvSpPr/>
          <p:nvPr/>
        </p:nvSpPr>
        <p:spPr>
          <a:xfrm>
            <a:off x="4801480" y="6768261"/>
            <a:ext cx="1996985" cy="41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Khoa học – Văn hóa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9B03CB6-26A0-4877-A9C6-007C057DE057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186517" y="7680152"/>
            <a:ext cx="614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1A09BE-1000-42B3-8481-565891D8AACF}"/>
              </a:ext>
            </a:extLst>
          </p:cNvPr>
          <p:cNvSpPr/>
          <p:nvPr/>
        </p:nvSpPr>
        <p:spPr>
          <a:xfrm>
            <a:off x="4801480" y="7470831"/>
            <a:ext cx="1996985" cy="41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Thời sụ  - Chính trị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13F866-3C95-4836-9C7C-5F9611955055}"/>
              </a:ext>
            </a:extLst>
          </p:cNvPr>
          <p:cNvSpPr/>
          <p:nvPr/>
        </p:nvSpPr>
        <p:spPr>
          <a:xfrm>
            <a:off x="4801481" y="8173402"/>
            <a:ext cx="1996985" cy="41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Thiếu nhi</a:t>
            </a:r>
          </a:p>
        </p:txBody>
      </p:sp>
    </p:spTree>
    <p:extLst>
      <p:ext uri="{BB962C8B-B14F-4D97-AF65-F5344CB8AC3E}">
        <p14:creationId xmlns:p14="http://schemas.microsoft.com/office/powerpoint/2010/main" val="373315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5A0A-ACDE-4D58-B291-5B966E82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14508"/>
            <a:ext cx="14020800" cy="1207169"/>
          </a:xfrm>
        </p:spPr>
        <p:txBody>
          <a:bodyPr/>
          <a:lstStyle/>
          <a:p>
            <a:pPr algn="ctr"/>
            <a:r>
              <a:rPr lang="en-US" dirty="0"/>
              <a:t>Phân tích thiết kế Sơ đồ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10E237-11C4-4FDA-B8B8-C079383F6563}"/>
              </a:ext>
            </a:extLst>
          </p:cNvPr>
          <p:cNvSpPr txBox="1">
            <a:spLocks/>
          </p:cNvSpPr>
          <p:nvPr/>
        </p:nvSpPr>
        <p:spPr>
          <a:xfrm>
            <a:off x="891887" y="1586108"/>
            <a:ext cx="14408727" cy="741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Trang chủ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Giới thiệu: </a:t>
            </a:r>
            <a:r>
              <a:rPr lang="en-US" sz="3200" dirty="0"/>
              <a:t>Quá trình hình thành “Thư quán 164” , tầm nhìn và sứ mệnh.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Danh mục sách: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	-  Văn học Việt Nam: Gồm các tác phẩm được các nhà văn, nhà thơ Việt Nam sáng tác.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	-  Văn học nước ngoài: Gồm các tác phẩm do các nhà văn nước ngoài sáng tác và được biên dịch thành Tiếng Việt.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	-  Khoa học – Văn hóa: Gồm những cuốn sách liên quan đến các vấn đề khoa học , các nét đẹp văn hóa được  sưu tầm có chọn lọc từ nhiều nguồn khác nhau.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	-  Thời sự - Chính trị: Nhiều tác phẩm hay, nổi bật dành cho độc giả muốn tìm hiểu các vấn đề liên quan mang tính “Thời sự - Chính trị”.</a:t>
            </a:r>
          </a:p>
          <a:p>
            <a:pPr algn="just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582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5A0A-ACDE-4D58-B291-5B966E82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1208"/>
            <a:ext cx="14020800" cy="1207169"/>
          </a:xfrm>
        </p:spPr>
        <p:txBody>
          <a:bodyPr/>
          <a:lstStyle/>
          <a:p>
            <a:pPr algn="ctr"/>
            <a:r>
              <a:rPr lang="en-US" dirty="0"/>
              <a:t>Phân tích thiết kế Sơ đồ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10E237-11C4-4FDA-B8B8-C079383F6563}"/>
              </a:ext>
            </a:extLst>
          </p:cNvPr>
          <p:cNvSpPr txBox="1">
            <a:spLocks/>
          </p:cNvSpPr>
          <p:nvPr/>
        </p:nvSpPr>
        <p:spPr>
          <a:xfrm>
            <a:off x="891887" y="2051479"/>
            <a:ext cx="14408727" cy="557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Danh mục sách: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	-  Thiếu nhi: Không gian lưu trữ hàng trăm hàng ngàn cuốn sách hay và bổ ích dành cho các cháu thiếu nhi.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Sách nổi bật: </a:t>
            </a:r>
            <a:r>
              <a:rPr lang="en-US" sz="3200" dirty="0"/>
              <a:t>Tổng hợp lại những cuốn sách được tìm đọc nhiều nhất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Download: </a:t>
            </a:r>
            <a:r>
              <a:rPr lang="en-US" sz="3200" dirty="0"/>
              <a:t>Tải xuống kho lưu trữ hàng trăm hàng ngàn đầu sách thuộc nhiều lĩnh vực khác nhau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Liên hệ: </a:t>
            </a:r>
            <a:r>
              <a:rPr lang="en-US" sz="3200" dirty="0"/>
              <a:t>Các kênh liên lạc, đóng góp ý kiến với “Thư quán 164”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481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414</Words>
  <Application>Microsoft Office PowerPoint</Application>
  <PresentationFormat>Custom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Tầm Nhìn &amp; Sứ Mệnh</vt:lpstr>
      <vt:lpstr>PowerPoint Presentation</vt:lpstr>
      <vt:lpstr>PowerPoint Presentation</vt:lpstr>
      <vt:lpstr>Phân tích thiết kế Sơ đồ</vt:lpstr>
      <vt:lpstr>Phân tích thiết kế Sơ đồ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Chỉnh</dc:creator>
  <cp:lastModifiedBy>Chỉnh Cao</cp:lastModifiedBy>
  <cp:revision>6</cp:revision>
  <dcterms:created xsi:type="dcterms:W3CDTF">2022-01-24T07:02:32Z</dcterms:created>
  <dcterms:modified xsi:type="dcterms:W3CDTF">2022-01-26T16:09:11Z</dcterms:modified>
</cp:coreProperties>
</file>