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33C44-FEA8-424B-819D-365B3AA4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7545E0-7D67-4362-BAFC-01172F97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E6A53-49B2-4C8E-9F15-8DDB5CF2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46CE6-A38B-4DD3-A9DB-997C047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E0642-681C-4487-A37B-C200DD36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B117C-B5E0-41A1-A5BC-E62FE680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8985E6-F319-4679-8734-97268957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D1A61-57F2-442A-B35E-0D9DD334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65224-0AB3-4E83-8F1C-75AC0709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E232E-BF91-4CDD-9D91-F1515383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C43FB5-3880-4A06-BD5C-3417BD911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74E84-7B17-4F01-8BC5-C3DDA8E8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3E1C4-6A4E-483D-B6CF-2B11FB51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B7C780-6E2D-4B0D-B620-75C5648B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31E63-8CC4-40E4-A4E7-5E90636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7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2643-BEBC-44D5-90FD-88B48C47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C2BA7-4AAC-40CB-886F-550B0735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AEF7B9-3FCB-4A85-932D-B6CAEDA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CFB1F-F19B-4A20-BE48-B3473BB3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D6D97-6F99-43F0-835D-2152EFDD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5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E5656-5110-4E81-B493-BCC1A12B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DC1953-824E-4EE6-B6C6-BB97D96D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2F2DCA-A74B-458C-9E99-42EFF615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16E53-20FF-4C16-80FB-B4B03A5C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C245D7-AF42-4DFC-91B6-A4E29CC0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5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BE896-BE52-4A13-AE04-67F2ECDE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2A83A-C465-4D7E-8DDF-C0DCE6EF6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47917C-6A7A-4F01-B5B1-90F39CDD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582C8-5788-4203-B196-9936747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3466EE-0F8A-4D31-A19E-F630D75F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6CFFC2-1B7E-40FC-ABAE-B602D9F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6853B-8B8A-4D1E-B678-3747BAC9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01A133-6EF2-46C4-A252-527FF167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F1877C-BDDE-4A74-BCAF-1280110D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38C689-0C6C-44D0-A934-9603E6B4D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C47798-90B3-462B-80DF-A05E7C6F1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122709-DB34-4D90-A10A-2A0B6466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815931-6202-475E-8AF6-FB089BFB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79F61B-B893-4D60-8D20-05740ECC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5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003A7-6480-4BA3-AE35-14BB0BF4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C92B7-0EE3-4891-913E-67D3C489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F2D622-66B2-48B2-843A-14D0E8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E4E9F8-B1C3-4AC7-8182-D537F7A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5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33E6CC-F998-47A9-9974-DFBECE0D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70D922-17BA-4A23-8F58-E6D750D5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9BDB9-CD8E-45EE-816F-101B9FC8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4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04259-132E-4623-B988-662BE1D3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78AE8-E03E-41EE-8A44-0387F51A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A0864B-50B4-4F9A-B38A-3AF5059D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9FCCD5-2BC2-49C2-BF55-3D8D6F69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8142A-22E6-4BA2-AC50-FFAD1A41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FBD4A9-6810-4624-8BDC-DFC5524C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66161-B04E-4E45-A5D4-47CB9CCC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2090EC-324E-402A-9060-FEF0DB9DA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D6F226-8AB0-46F8-8ADC-142279DC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A8D3C7-BAC2-44B3-8B36-5B3AC646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941C8-935A-4367-B78A-46D3CB10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40640-1547-4463-8C93-5541DD65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AAD95E-CB5A-49F6-8971-E5EE9BD3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97B676-F3F2-4359-BAC4-0BD2B136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FE827-87D3-4D3C-9331-C035BD07C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7D453-65FE-412A-B81F-B854E70FDA2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21337-E3FD-4B34-B2DB-DD5735CCE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04F2D-60B9-477D-A370-C1503F91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7D3A-D038-4D5E-971D-BC4CC8375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JmZLz-UGC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5E7D1-0B91-49B2-85EF-8B558E7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CC16BA-C4C4-4A87-B403-395CFC2CE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D21D81-7588-452F-AB1B-D804B42B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2358"/>
            <a:ext cx="12192000" cy="79045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462BFE-19D9-4812-92BD-D5E08FE60211}"/>
              </a:ext>
            </a:extLst>
          </p:cNvPr>
          <p:cNvSpPr/>
          <p:nvPr/>
        </p:nvSpPr>
        <p:spPr>
          <a:xfrm>
            <a:off x="0" y="-88777"/>
            <a:ext cx="12192000" cy="7084381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8C7331-70A8-46D8-991D-08DA40D47D5D}"/>
              </a:ext>
            </a:extLst>
          </p:cNvPr>
          <p:cNvSpPr txBox="1"/>
          <p:nvPr/>
        </p:nvSpPr>
        <p:spPr>
          <a:xfrm>
            <a:off x="1016494" y="2302804"/>
            <a:ext cx="4168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latin typeface="Bahnschrift" panose="020B0502040204020203" pitchFamily="34" charset="0"/>
              </a:rPr>
              <a:t>Anti-theft</a:t>
            </a:r>
          </a:p>
          <a:p>
            <a:r>
              <a:rPr lang="en-US" altLang="zh-TW" sz="6600" b="1" dirty="0">
                <a:solidFill>
                  <a:schemeClr val="bg1"/>
                </a:solidFill>
                <a:latin typeface="Bahnschrift" panose="020B0502040204020203" pitchFamily="34" charset="0"/>
              </a:rPr>
              <a:t>system</a:t>
            </a:r>
            <a:endParaRPr lang="zh-TW" alt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C25D88-8659-4B3E-9553-9AFC5C1E830C}"/>
              </a:ext>
            </a:extLst>
          </p:cNvPr>
          <p:cNvSpPr txBox="1"/>
          <p:nvPr/>
        </p:nvSpPr>
        <p:spPr>
          <a:xfrm>
            <a:off x="1016494" y="4619194"/>
            <a:ext cx="409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影像辨識居家即時防盜系統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9341BE-CCF1-4D62-A8C1-99FE2BB30CEF}"/>
              </a:ext>
            </a:extLst>
          </p:cNvPr>
          <p:cNvSpPr txBox="1"/>
          <p:nvPr/>
        </p:nvSpPr>
        <p:spPr>
          <a:xfrm>
            <a:off x="1016494" y="1899872"/>
            <a:ext cx="235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工業物聯網期末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1A20E3-0CE3-477A-AFCA-E9AE352623D1}"/>
              </a:ext>
            </a:extLst>
          </p:cNvPr>
          <p:cNvSpPr txBox="1"/>
          <p:nvPr/>
        </p:nvSpPr>
        <p:spPr>
          <a:xfrm>
            <a:off x="1016494" y="5136016"/>
            <a:ext cx="453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第十一組 工科所 利彥儒 廖沁旋</a:t>
            </a:r>
          </a:p>
        </p:txBody>
      </p:sp>
    </p:spTree>
    <p:extLst>
      <p:ext uri="{BB962C8B-B14F-4D97-AF65-F5344CB8AC3E}">
        <p14:creationId xmlns:p14="http://schemas.microsoft.com/office/powerpoint/2010/main" val="103397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leaf plant">
            <a:extLst>
              <a:ext uri="{FF2B5EF4-FFF2-40B4-BE49-F238E27FC236}">
                <a16:creationId xmlns:a16="http://schemas.microsoft.com/office/drawing/2014/main" id="{4CB1037B-4F15-4AAB-8BF0-A1F6D1F3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27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2DFFD96-5C73-4FAD-B30E-6B6D2AED42F6}"/>
              </a:ext>
            </a:extLst>
          </p:cNvPr>
          <p:cNvSpPr txBox="1"/>
          <p:nvPr/>
        </p:nvSpPr>
        <p:spPr>
          <a:xfrm>
            <a:off x="4790302" y="505460"/>
            <a:ext cx="306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90B0DB-E9FE-4194-A112-6501AF58359D}"/>
              </a:ext>
            </a:extLst>
          </p:cNvPr>
          <p:cNvSpPr txBox="1"/>
          <p:nvPr/>
        </p:nvSpPr>
        <p:spPr>
          <a:xfrm>
            <a:off x="5169268" y="2776092"/>
            <a:ext cx="5374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. https://reurl.cc/veqEdo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https://reurl.cc/xOGWQL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5B68BD-012A-4BDD-9BC5-2D210F3B47C1}"/>
              </a:ext>
            </a:extLst>
          </p:cNvPr>
          <p:cNvSpPr txBox="1"/>
          <p:nvPr/>
        </p:nvSpPr>
        <p:spPr>
          <a:xfrm>
            <a:off x="4962542" y="4966281"/>
            <a:ext cx="599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成果展示影片</a:t>
            </a:r>
            <a:r>
              <a:rPr lang="en-US" altLang="zh-TW" sz="2800" dirty="0"/>
              <a:t>:</a:t>
            </a:r>
            <a:r>
              <a:rPr lang="en-US" altLang="zh-TW" sz="2000" u="sng" dirty="0">
                <a:hlinkClick r:id="rId3"/>
              </a:rPr>
              <a:t>https://youtu.be/nJmZLz-UGCQ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332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5F7D0CB-5D38-43C1-8F75-9F9AC15AF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0" t="555" r="26875" b="-555"/>
          <a:stretch/>
        </p:blipFill>
        <p:spPr>
          <a:xfrm>
            <a:off x="0" y="1"/>
            <a:ext cx="5096996" cy="69220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18AE24-464F-4107-A60B-6904C824DCBA}"/>
              </a:ext>
            </a:extLst>
          </p:cNvPr>
          <p:cNvSpPr txBox="1"/>
          <p:nvPr/>
        </p:nvSpPr>
        <p:spPr>
          <a:xfrm>
            <a:off x="5615926" y="540970"/>
            <a:ext cx="2375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8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A34FB0-8A9A-4DDB-B322-0CBBB06CA614}"/>
              </a:ext>
            </a:extLst>
          </p:cNvPr>
          <p:cNvSpPr txBox="1"/>
          <p:nvPr/>
        </p:nvSpPr>
        <p:spPr>
          <a:xfrm>
            <a:off x="5935211" y="2735530"/>
            <a:ext cx="3710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專題動機與目的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裝置架構與運作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使用器材與設施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參考資料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6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DC84-16D4-4728-8FF8-EAD3E3FD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D0567-F6F9-4041-AF3A-A901A483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7FBA11-FBFF-41A3-8A5C-869A7F9C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803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527E1B-0473-4B5F-9EB8-93BEA3C836C9}"/>
              </a:ext>
            </a:extLst>
          </p:cNvPr>
          <p:cNvSpPr/>
          <p:nvPr/>
        </p:nvSpPr>
        <p:spPr>
          <a:xfrm>
            <a:off x="0" y="-88777"/>
            <a:ext cx="12192000" cy="7084381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37BD97-9C44-4E38-861E-8A118889A689}"/>
              </a:ext>
            </a:extLst>
          </p:cNvPr>
          <p:cNvSpPr txBox="1"/>
          <p:nvPr/>
        </p:nvSpPr>
        <p:spPr>
          <a:xfrm>
            <a:off x="2919984" y="699370"/>
            <a:ext cx="6352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b="1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專題動機與目的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B0AE8E-F33C-42AB-89FB-664951A5A840}"/>
              </a:ext>
            </a:extLst>
          </p:cNvPr>
          <p:cNvSpPr txBox="1"/>
          <p:nvPr/>
        </p:nvSpPr>
        <p:spPr>
          <a:xfrm>
            <a:off x="2213603" y="2510747"/>
            <a:ext cx="7764794" cy="26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無論國內國外，竊盜案雖有明文規範卻仍天天發生，其中以居家竊盜所損失的財產手居第一。因此，本次專題希望透過樹梅派與影像辨識的技術去製作依居家防盜系統，使住戶們能住的更安心。</a:t>
            </a:r>
          </a:p>
        </p:txBody>
      </p:sp>
    </p:spTree>
    <p:extLst>
      <p:ext uri="{BB962C8B-B14F-4D97-AF65-F5344CB8AC3E}">
        <p14:creationId xmlns:p14="http://schemas.microsoft.com/office/powerpoint/2010/main" val="348031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C35DC2-E83E-4844-AAD6-2E72507E99CF}"/>
              </a:ext>
            </a:extLst>
          </p:cNvPr>
          <p:cNvSpPr txBox="1"/>
          <p:nvPr/>
        </p:nvSpPr>
        <p:spPr>
          <a:xfrm>
            <a:off x="470534" y="571354"/>
            <a:ext cx="7078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b="1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裝置架構與運作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EFCC18-574F-4462-BFE1-9045DC16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39" y="1752002"/>
            <a:ext cx="8345037" cy="46992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E0D6BB-0C8E-4720-8748-6BCF59240FE0}"/>
              </a:ext>
            </a:extLst>
          </p:cNvPr>
          <p:cNvSpPr txBox="1"/>
          <p:nvPr/>
        </p:nvSpPr>
        <p:spPr>
          <a:xfrm>
            <a:off x="470534" y="2849075"/>
            <a:ext cx="3309373" cy="281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鏡頭透過</a:t>
            </a:r>
            <a:r>
              <a:rPr lang="en-US" altLang="zh-TW" sz="2000" dirty="0" err="1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openCV</a:t>
            </a: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在樹梅派中顯示畫面，當</a:t>
            </a: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TensorFlow Lite </a:t>
            </a: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偵測到 人類時，樹梅派中的判斷式便會引起蜂鳴器發出聲響，並同時自動寄送入侵信件給指定信箱。</a:t>
            </a:r>
          </a:p>
        </p:txBody>
      </p:sp>
    </p:spTree>
    <p:extLst>
      <p:ext uri="{BB962C8B-B14F-4D97-AF65-F5344CB8AC3E}">
        <p14:creationId xmlns:p14="http://schemas.microsoft.com/office/powerpoint/2010/main" val="178912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C35DC2-E83E-4844-AAD6-2E72507E99CF}"/>
              </a:ext>
            </a:extLst>
          </p:cNvPr>
          <p:cNvSpPr txBox="1"/>
          <p:nvPr/>
        </p:nvSpPr>
        <p:spPr>
          <a:xfrm>
            <a:off x="470534" y="571354"/>
            <a:ext cx="7078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b="1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使用器材與設施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F2C0B19-62AA-4954-B49B-D45782A41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88"/>
          <a:stretch/>
        </p:blipFill>
        <p:spPr>
          <a:xfrm>
            <a:off x="709889" y="2684080"/>
            <a:ext cx="2273241" cy="22962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DAE5CD-4B7F-4473-8747-C06B9F74D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79"/>
          <a:stretch/>
        </p:blipFill>
        <p:spPr>
          <a:xfrm>
            <a:off x="3531642" y="2684079"/>
            <a:ext cx="2190541" cy="22962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7321FA-9A5E-43EF-B5A2-7C880EDA0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742" y="2726871"/>
            <a:ext cx="2335812" cy="22107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601409-90FB-4171-8600-5897FC584121}"/>
              </a:ext>
            </a:extLst>
          </p:cNvPr>
          <p:cNvSpPr txBox="1"/>
          <p:nvPr/>
        </p:nvSpPr>
        <p:spPr>
          <a:xfrm>
            <a:off x="1216255" y="5131960"/>
            <a:ext cx="1438165" cy="92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鏡頭</a:t>
            </a:r>
            <a:endParaRPr lang="en-US" altLang="zh-TW" sz="40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64C59E-0713-4154-B519-015A4B20C056}"/>
              </a:ext>
            </a:extLst>
          </p:cNvPr>
          <p:cNvSpPr txBox="1"/>
          <p:nvPr/>
        </p:nvSpPr>
        <p:spPr>
          <a:xfrm>
            <a:off x="3808518" y="5144602"/>
            <a:ext cx="1794768" cy="92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蜂鳴器</a:t>
            </a:r>
            <a:endParaRPr lang="en-US" altLang="zh-TW" sz="40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A6A51E-B101-4BBA-9049-E0E0AE3B0CAD}"/>
              </a:ext>
            </a:extLst>
          </p:cNvPr>
          <p:cNvSpPr txBox="1"/>
          <p:nvPr/>
        </p:nvSpPr>
        <p:spPr>
          <a:xfrm>
            <a:off x="6535264" y="5142089"/>
            <a:ext cx="1794768" cy="92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樹梅派</a:t>
            </a:r>
            <a:endParaRPr lang="en-US" altLang="zh-TW" sz="40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C9E8EAB-FEF4-4573-9E00-7EAE3BDF93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28" b="19561"/>
          <a:stretch/>
        </p:blipFill>
        <p:spPr>
          <a:xfrm>
            <a:off x="9205636" y="2726871"/>
            <a:ext cx="2244762" cy="221070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288C19-36FC-4F4F-8783-FDF545A83F49}"/>
              </a:ext>
            </a:extLst>
          </p:cNvPr>
          <p:cNvSpPr txBox="1"/>
          <p:nvPr/>
        </p:nvSpPr>
        <p:spPr>
          <a:xfrm>
            <a:off x="9031312" y="5169386"/>
            <a:ext cx="2619090" cy="193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(TensorFlow lite, OpenCV)</a:t>
            </a:r>
          </a:p>
          <a:p>
            <a:pPr>
              <a:lnSpc>
                <a:spcPct val="150000"/>
              </a:lnSpc>
            </a:pPr>
            <a:endParaRPr lang="en-US" altLang="zh-TW" sz="4000" dirty="0">
              <a:solidFill>
                <a:schemeClr val="bg2">
                  <a:lumMod val="2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A43D8B-C974-4C08-A4B9-12AB6D4857C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8" y="2709430"/>
            <a:ext cx="2273241" cy="22709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945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045B6C5-C860-47DB-878A-C2DEB9B9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08" y="923838"/>
            <a:ext cx="10045184" cy="56504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513868-0B9C-4D58-BBC7-CF928377A0FE}"/>
              </a:ext>
            </a:extLst>
          </p:cNvPr>
          <p:cNvSpPr txBox="1"/>
          <p:nvPr/>
        </p:nvSpPr>
        <p:spPr>
          <a:xfrm>
            <a:off x="989901" y="33906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主要程式碼片段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6B289A-207B-4855-8375-338E5D46A86D}"/>
              </a:ext>
            </a:extLst>
          </p:cNvPr>
          <p:cNvSpPr txBox="1"/>
          <p:nvPr/>
        </p:nvSpPr>
        <p:spPr>
          <a:xfrm>
            <a:off x="6003721" y="1652630"/>
            <a:ext cx="178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繪出方框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1A444E-3D6C-425A-8163-852137C80F62}"/>
              </a:ext>
            </a:extLst>
          </p:cNvPr>
          <p:cNvSpPr txBox="1"/>
          <p:nvPr/>
        </p:nvSpPr>
        <p:spPr>
          <a:xfrm>
            <a:off x="5931017" y="217585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將框出物件加上名稱及百分比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968832-ACC6-42C1-A7F2-CFF7E13715B0}"/>
              </a:ext>
            </a:extLst>
          </p:cNvPr>
          <p:cNvSpPr txBox="1"/>
          <p:nvPr/>
        </p:nvSpPr>
        <p:spPr>
          <a:xfrm>
            <a:off x="7518790" y="3606218"/>
            <a:ext cx="195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判斷 若為</a:t>
            </a:r>
            <a:r>
              <a:rPr lang="en-US" altLang="zh-TW" dirty="0">
                <a:solidFill>
                  <a:srgbClr val="FFFF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person</a:t>
            </a:r>
            <a:br>
              <a:rPr lang="en-US" altLang="zh-TW" dirty="0">
                <a:solidFill>
                  <a:srgbClr val="FFFF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dirty="0">
                <a:solidFill>
                  <a:srgbClr val="FFFF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則寄信警告</a:t>
            </a:r>
            <a:endParaRPr lang="en-US" altLang="zh-TW" dirty="0">
              <a:solidFill>
                <a:srgbClr val="FFFF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rgbClr val="FFFF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並驅動蜂鳴器</a:t>
            </a:r>
          </a:p>
        </p:txBody>
      </p:sp>
    </p:spTree>
    <p:extLst>
      <p:ext uri="{BB962C8B-B14F-4D97-AF65-F5344CB8AC3E}">
        <p14:creationId xmlns:p14="http://schemas.microsoft.com/office/powerpoint/2010/main" val="24740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CB0C09D-11C4-4761-95E4-F3984217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60" y="309213"/>
            <a:ext cx="5482165" cy="623957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AC813D-A041-4A88-BD3F-4459BAFC70AC}"/>
              </a:ext>
            </a:extLst>
          </p:cNvPr>
          <p:cNvSpPr txBox="1"/>
          <p:nvPr/>
        </p:nvSpPr>
        <p:spPr>
          <a:xfrm>
            <a:off x="1400962" y="662730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labelmap</a:t>
            </a:r>
            <a:r>
              <a:rPr lang="zh-TW" altLang="en-US" sz="28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之內容</a:t>
            </a:r>
          </a:p>
        </p:txBody>
      </p:sp>
    </p:spTree>
    <p:extLst>
      <p:ext uri="{BB962C8B-B14F-4D97-AF65-F5344CB8AC3E}">
        <p14:creationId xmlns:p14="http://schemas.microsoft.com/office/powerpoint/2010/main" val="10476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957530-35D5-41FD-B50A-3C1D64BF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718786"/>
            <a:ext cx="7058025" cy="34204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655398-AD71-4A09-8C4E-9B594DB46B6D}"/>
              </a:ext>
            </a:extLst>
          </p:cNvPr>
          <p:cNvSpPr txBox="1"/>
          <p:nvPr/>
        </p:nvSpPr>
        <p:spPr>
          <a:xfrm>
            <a:off x="1124125" y="72984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寄信程式碼片段</a:t>
            </a:r>
          </a:p>
        </p:txBody>
      </p:sp>
    </p:spTree>
    <p:extLst>
      <p:ext uri="{BB962C8B-B14F-4D97-AF65-F5344CB8AC3E}">
        <p14:creationId xmlns:p14="http://schemas.microsoft.com/office/powerpoint/2010/main" val="114106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75D2B5-5250-4D91-B25D-1A08F2FE7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19"/>
          <a:stretch/>
        </p:blipFill>
        <p:spPr>
          <a:xfrm>
            <a:off x="-328937" y="3104315"/>
            <a:ext cx="5318187" cy="39489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7B529F-0FC1-4529-AD16-600E99EBE603}"/>
              </a:ext>
            </a:extLst>
          </p:cNvPr>
          <p:cNvSpPr/>
          <p:nvPr/>
        </p:nvSpPr>
        <p:spPr>
          <a:xfrm>
            <a:off x="1272466" y="1775534"/>
            <a:ext cx="4838330" cy="37108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E881D0-76F1-46D0-82C5-DF8DE1E43BDC}"/>
              </a:ext>
            </a:extLst>
          </p:cNvPr>
          <p:cNvSpPr/>
          <p:nvPr/>
        </p:nvSpPr>
        <p:spPr>
          <a:xfrm>
            <a:off x="2330156" y="2647025"/>
            <a:ext cx="4838330" cy="37108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938162-57D8-4F81-BA7F-D7CC9C919683}"/>
              </a:ext>
            </a:extLst>
          </p:cNvPr>
          <p:cNvSpPr txBox="1"/>
          <p:nvPr/>
        </p:nvSpPr>
        <p:spPr>
          <a:xfrm>
            <a:off x="825640" y="500109"/>
            <a:ext cx="2201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b="1" dirty="0">
                <a:solidFill>
                  <a:schemeClr val="bg2">
                    <a:lumMod val="2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組內分工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E95362-1E67-4A9D-B771-03CF8A58E512}"/>
              </a:ext>
            </a:extLst>
          </p:cNvPr>
          <p:cNvSpPr/>
          <p:nvPr/>
        </p:nvSpPr>
        <p:spPr>
          <a:xfrm>
            <a:off x="5928788" y="2686281"/>
            <a:ext cx="1378998" cy="107419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樹梅派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F2C0571-FF61-4B50-88E5-4DC1AD0CE58F}"/>
              </a:ext>
            </a:extLst>
          </p:cNvPr>
          <p:cNvSpPr/>
          <p:nvPr/>
        </p:nvSpPr>
        <p:spPr>
          <a:xfrm>
            <a:off x="5928788" y="4004614"/>
            <a:ext cx="1378998" cy="107419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影像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辨識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35B3D9F-630B-46B1-A440-FB93C128DC7D}"/>
              </a:ext>
            </a:extLst>
          </p:cNvPr>
          <p:cNvSpPr/>
          <p:nvPr/>
        </p:nvSpPr>
        <p:spPr>
          <a:xfrm>
            <a:off x="9987362" y="2686280"/>
            <a:ext cx="1378998" cy="76347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endParaRPr lang="en-US" altLang="zh-TW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TensorFlow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Lite</a:t>
            </a:r>
          </a:p>
          <a:p>
            <a:pPr algn="ctr"/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D111F21-C2F8-4A05-B9F7-E1F4F14D0C4A}"/>
              </a:ext>
            </a:extLst>
          </p:cNvPr>
          <p:cNvSpPr/>
          <p:nvPr/>
        </p:nvSpPr>
        <p:spPr>
          <a:xfrm>
            <a:off x="7972132" y="4004614"/>
            <a:ext cx="1378998" cy="107419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書面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8682FFA-983F-4508-9D40-6B1BF36F9555}"/>
              </a:ext>
            </a:extLst>
          </p:cNvPr>
          <p:cNvSpPr/>
          <p:nvPr/>
        </p:nvSpPr>
        <p:spPr>
          <a:xfrm>
            <a:off x="7958075" y="2686280"/>
            <a:ext cx="1378998" cy="107419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彙整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817B11-199B-4CCC-A23F-409516581BDC}"/>
              </a:ext>
            </a:extLst>
          </p:cNvPr>
          <p:cNvSpPr/>
          <p:nvPr/>
        </p:nvSpPr>
        <p:spPr>
          <a:xfrm>
            <a:off x="9987362" y="3778234"/>
            <a:ext cx="1378998" cy="76347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Debug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8AACD40-B1A6-4D68-8ED4-87C2D2F85527}"/>
              </a:ext>
            </a:extLst>
          </p:cNvPr>
          <p:cNvSpPr/>
          <p:nvPr/>
        </p:nvSpPr>
        <p:spPr>
          <a:xfrm>
            <a:off x="5928788" y="1452283"/>
            <a:ext cx="1378998" cy="8300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彥儒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A5EB6B2-372E-40F4-B77E-963F4A2377DA}"/>
              </a:ext>
            </a:extLst>
          </p:cNvPr>
          <p:cNvSpPr/>
          <p:nvPr/>
        </p:nvSpPr>
        <p:spPr>
          <a:xfrm>
            <a:off x="7958075" y="1473739"/>
            <a:ext cx="1378998" cy="8300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沁旋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329F2D1-67E4-4E95-BC72-137D019AAD20}"/>
              </a:ext>
            </a:extLst>
          </p:cNvPr>
          <p:cNvSpPr/>
          <p:nvPr/>
        </p:nvSpPr>
        <p:spPr>
          <a:xfrm>
            <a:off x="9987362" y="1473739"/>
            <a:ext cx="1378998" cy="8300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共同</a:t>
            </a:r>
            <a:endParaRPr lang="en-US" altLang="zh-TW" sz="24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製作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8689B7B-2213-4100-A9AA-8C5C5101AD28}"/>
              </a:ext>
            </a:extLst>
          </p:cNvPr>
          <p:cNvSpPr/>
          <p:nvPr/>
        </p:nvSpPr>
        <p:spPr>
          <a:xfrm>
            <a:off x="5980582" y="5353238"/>
            <a:ext cx="1378998" cy="107419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影片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剪輯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0512AE2-616F-4921-BC2D-6E62B17A64AA}"/>
              </a:ext>
            </a:extLst>
          </p:cNvPr>
          <p:cNvSpPr/>
          <p:nvPr/>
        </p:nvSpPr>
        <p:spPr>
          <a:xfrm>
            <a:off x="7972132" y="5345449"/>
            <a:ext cx="1378998" cy="107419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影片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拍攝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350D986-24F1-47ED-A6F0-28B3D40CA01D}"/>
              </a:ext>
            </a:extLst>
          </p:cNvPr>
          <p:cNvSpPr/>
          <p:nvPr/>
        </p:nvSpPr>
        <p:spPr>
          <a:xfrm>
            <a:off x="10015476" y="4870188"/>
            <a:ext cx="1378998" cy="9535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專題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發想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3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254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Adobe 黑体 Std R</vt:lpstr>
      <vt:lpstr>新細明體</vt:lpstr>
      <vt:lpstr>Arial</vt:lpstr>
      <vt:lpstr>Bahnschrift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ICLab</cp:lastModifiedBy>
  <cp:revision>6</cp:revision>
  <dcterms:created xsi:type="dcterms:W3CDTF">2022-01-11T09:02:35Z</dcterms:created>
  <dcterms:modified xsi:type="dcterms:W3CDTF">2022-01-11T15:45:13Z</dcterms:modified>
</cp:coreProperties>
</file>